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2" r:id="rId2"/>
    <p:sldId id="265" r:id="rId3"/>
    <p:sldId id="270" r:id="rId4"/>
    <p:sldId id="271" r:id="rId5"/>
    <p:sldId id="267" r:id="rId6"/>
    <p:sldId id="273" r:id="rId7"/>
    <p:sldId id="272" r:id="rId8"/>
    <p:sldId id="269" r:id="rId9"/>
    <p:sldId id="274" r:id="rId10"/>
    <p:sldId id="275" r:id="rId11"/>
    <p:sldId id="276" r:id="rId12"/>
    <p:sldId id="277" r:id="rId13"/>
    <p:sldId id="278" r:id="rId14"/>
    <p:sldId id="279" r:id="rId15"/>
    <p:sldId id="280" r:id="rId16"/>
    <p:sldId id="281" r:id="rId17"/>
    <p:sldId id="287" r:id="rId18"/>
    <p:sldId id="282" r:id="rId19"/>
    <p:sldId id="283" r:id="rId20"/>
    <p:sldId id="285" r:id="rId21"/>
    <p:sldId id="286" r:id="rId22"/>
    <p:sldId id="289" r:id="rId23"/>
    <p:sldId id="288" r:id="rId24"/>
    <p:sldId id="290" r:id="rId25"/>
    <p:sldId id="291" r:id="rId26"/>
    <p:sldId id="292" r:id="rId27"/>
    <p:sldId id="258" r:id="rId28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6600"/>
    <a:srgbClr val="F0D19A"/>
    <a:srgbClr val="99FF99"/>
    <a:srgbClr val="663300"/>
    <a:srgbClr val="009900"/>
    <a:srgbClr val="FF9933"/>
    <a:srgbClr val="CCFFCC"/>
    <a:srgbClr val="008000"/>
    <a:srgbClr val="33CC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>
      <p:cViewPr>
        <p:scale>
          <a:sx n="75" d="100"/>
          <a:sy n="75" d="100"/>
        </p:scale>
        <p:origin x="-2670" y="-97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7336079-321F-47EC-9BA9-20845915764F}" type="doc">
      <dgm:prSet loTypeId="urn:microsoft.com/office/officeart/2005/8/layout/hierarchy2" loCatId="hierarchy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pPr latinLnBrk="1"/>
          <a:endParaRPr lang="ko-KR" altLang="en-US"/>
        </a:p>
      </dgm:t>
    </dgm:pt>
    <dgm:pt modelId="{6420CCEF-2A40-4FB4-BD02-8E10A2BA9D73}">
      <dgm:prSet phldrT="[텍스트]"/>
      <dgm:spPr/>
      <dgm:t>
        <a:bodyPr/>
        <a:lstStyle/>
        <a:p>
          <a:pPr latinLnBrk="1"/>
          <a:r>
            <a:rPr lang="ko-KR" altLang="en-US" dirty="0" smtClean="0"/>
            <a:t>사용자 로그인</a:t>
          </a:r>
          <a:endParaRPr lang="ko-KR" altLang="en-US" dirty="0"/>
        </a:p>
      </dgm:t>
    </dgm:pt>
    <dgm:pt modelId="{590E6BBA-4C62-4927-BB80-8210475B9B5A}" type="parTrans" cxnId="{6CE0FB34-444B-4E16-BC26-CD4ECEC2A598}">
      <dgm:prSet/>
      <dgm:spPr/>
      <dgm:t>
        <a:bodyPr/>
        <a:lstStyle/>
        <a:p>
          <a:pPr latinLnBrk="1"/>
          <a:endParaRPr lang="ko-KR" altLang="en-US"/>
        </a:p>
      </dgm:t>
    </dgm:pt>
    <dgm:pt modelId="{23C31576-DC9D-4053-9FB7-BE5AD2F90624}" type="sibTrans" cxnId="{6CE0FB34-444B-4E16-BC26-CD4ECEC2A598}">
      <dgm:prSet/>
      <dgm:spPr/>
      <dgm:t>
        <a:bodyPr/>
        <a:lstStyle/>
        <a:p>
          <a:pPr latinLnBrk="1"/>
          <a:endParaRPr lang="ko-KR" altLang="en-US"/>
        </a:p>
      </dgm:t>
    </dgm:pt>
    <dgm:pt modelId="{1DC3C096-27C9-4021-A9F8-71F818C8B4A0}">
      <dgm:prSet phldrT="[텍스트]"/>
      <dgm:spPr/>
      <dgm:t>
        <a:bodyPr/>
        <a:lstStyle/>
        <a:p>
          <a:pPr latinLnBrk="1"/>
          <a:r>
            <a:rPr lang="ko-KR" altLang="en-US" dirty="0" smtClean="0"/>
            <a:t>영화예매</a:t>
          </a:r>
          <a:endParaRPr lang="ko-KR" altLang="en-US" dirty="0"/>
        </a:p>
      </dgm:t>
    </dgm:pt>
    <dgm:pt modelId="{719B81B8-7607-4B03-9224-A3436B5776F2}" type="parTrans" cxnId="{C0FC34DE-790B-4CA1-AF90-595EE8D74656}">
      <dgm:prSet/>
      <dgm:spPr/>
      <dgm:t>
        <a:bodyPr/>
        <a:lstStyle/>
        <a:p>
          <a:pPr latinLnBrk="1"/>
          <a:endParaRPr lang="ko-KR" altLang="en-US"/>
        </a:p>
      </dgm:t>
    </dgm:pt>
    <dgm:pt modelId="{3458D7AA-12BC-472F-95C6-3F9754F67724}" type="sibTrans" cxnId="{C0FC34DE-790B-4CA1-AF90-595EE8D74656}">
      <dgm:prSet/>
      <dgm:spPr/>
      <dgm:t>
        <a:bodyPr/>
        <a:lstStyle/>
        <a:p>
          <a:pPr latinLnBrk="1"/>
          <a:endParaRPr lang="ko-KR" altLang="en-US"/>
        </a:p>
      </dgm:t>
    </dgm:pt>
    <dgm:pt modelId="{806363D5-E893-4500-AB24-2B9F01B03369}">
      <dgm:prSet phldrT="[텍스트]"/>
      <dgm:spPr/>
      <dgm:t>
        <a:bodyPr/>
        <a:lstStyle/>
        <a:p>
          <a:pPr latinLnBrk="1"/>
          <a:r>
            <a:rPr lang="ko-KR" altLang="en-US" dirty="0" smtClean="0"/>
            <a:t>지역</a:t>
          </a:r>
          <a:r>
            <a:rPr lang="en-US" altLang="ko-KR" dirty="0" smtClean="0"/>
            <a:t>/</a:t>
          </a:r>
          <a:r>
            <a:rPr lang="ko-KR" altLang="en-US" dirty="0" smtClean="0"/>
            <a:t>영업점 선택</a:t>
          </a:r>
          <a:endParaRPr lang="ko-KR" altLang="en-US" dirty="0"/>
        </a:p>
      </dgm:t>
    </dgm:pt>
    <dgm:pt modelId="{0B05A524-76EE-4724-889A-7DDC8800F05E}" type="parTrans" cxnId="{117C431D-8029-40E6-B247-8F2ADC113E85}">
      <dgm:prSet/>
      <dgm:spPr/>
      <dgm:t>
        <a:bodyPr/>
        <a:lstStyle/>
        <a:p>
          <a:pPr latinLnBrk="1"/>
          <a:endParaRPr lang="ko-KR" altLang="en-US"/>
        </a:p>
      </dgm:t>
    </dgm:pt>
    <dgm:pt modelId="{1F9C1112-C518-4C89-B34D-E2DA0ED4E1C3}" type="sibTrans" cxnId="{117C431D-8029-40E6-B247-8F2ADC113E85}">
      <dgm:prSet/>
      <dgm:spPr/>
      <dgm:t>
        <a:bodyPr/>
        <a:lstStyle/>
        <a:p>
          <a:pPr latinLnBrk="1"/>
          <a:endParaRPr lang="ko-KR" altLang="en-US"/>
        </a:p>
      </dgm:t>
    </dgm:pt>
    <dgm:pt modelId="{D2773AC2-C364-4525-BEED-37AE4C7B75D7}">
      <dgm:prSet phldrT="[텍스트]"/>
      <dgm:spPr/>
      <dgm:t>
        <a:bodyPr/>
        <a:lstStyle/>
        <a:p>
          <a:pPr latinLnBrk="1"/>
          <a:r>
            <a:rPr lang="ko-KR" altLang="en-US" dirty="0" smtClean="0"/>
            <a:t>로그아웃</a:t>
          </a:r>
          <a:endParaRPr lang="ko-KR" altLang="en-US" dirty="0"/>
        </a:p>
      </dgm:t>
    </dgm:pt>
    <dgm:pt modelId="{436D4A27-151B-47BC-9C30-636721C8A08A}" type="parTrans" cxnId="{1FC95FAB-DFF1-45D9-AB10-29038D0BC278}">
      <dgm:prSet/>
      <dgm:spPr/>
      <dgm:t>
        <a:bodyPr/>
        <a:lstStyle/>
        <a:p>
          <a:pPr latinLnBrk="1"/>
          <a:endParaRPr lang="ko-KR" altLang="en-US"/>
        </a:p>
      </dgm:t>
    </dgm:pt>
    <dgm:pt modelId="{D7E69DF1-E85F-4D6A-B847-11BF835DA861}" type="sibTrans" cxnId="{1FC95FAB-DFF1-45D9-AB10-29038D0BC278}">
      <dgm:prSet/>
      <dgm:spPr/>
      <dgm:t>
        <a:bodyPr/>
        <a:lstStyle/>
        <a:p>
          <a:pPr latinLnBrk="1"/>
          <a:endParaRPr lang="ko-KR" altLang="en-US"/>
        </a:p>
      </dgm:t>
    </dgm:pt>
    <dgm:pt modelId="{0F5C5608-3180-4E7C-8C44-BC644DEEAF20}">
      <dgm:prSet phldrT="[텍스트]"/>
      <dgm:spPr/>
      <dgm:t>
        <a:bodyPr/>
        <a:lstStyle/>
        <a:p>
          <a:pPr latinLnBrk="1"/>
          <a:r>
            <a:rPr lang="ko-KR" altLang="en-US" dirty="0" smtClean="0"/>
            <a:t>영화조회</a:t>
          </a:r>
          <a:endParaRPr lang="ko-KR" altLang="en-US" dirty="0"/>
        </a:p>
      </dgm:t>
    </dgm:pt>
    <dgm:pt modelId="{CA574094-ED13-4870-BDB4-32AE088D5D0C}" type="parTrans" cxnId="{E9CE62AD-D3EA-44A3-9C17-0F057C715A66}">
      <dgm:prSet/>
      <dgm:spPr/>
      <dgm:t>
        <a:bodyPr/>
        <a:lstStyle/>
        <a:p>
          <a:pPr latinLnBrk="1"/>
          <a:endParaRPr lang="ko-KR" altLang="en-US"/>
        </a:p>
      </dgm:t>
    </dgm:pt>
    <dgm:pt modelId="{957F9618-24F6-43F2-8ECC-D44C731F0CD2}" type="sibTrans" cxnId="{E9CE62AD-D3EA-44A3-9C17-0F057C715A66}">
      <dgm:prSet/>
      <dgm:spPr/>
      <dgm:t>
        <a:bodyPr/>
        <a:lstStyle/>
        <a:p>
          <a:pPr latinLnBrk="1"/>
          <a:endParaRPr lang="ko-KR" altLang="en-US"/>
        </a:p>
      </dgm:t>
    </dgm:pt>
    <dgm:pt modelId="{874CC1A1-B0D5-4924-99DF-2FD5B63B79F0}">
      <dgm:prSet/>
      <dgm:spPr/>
      <dgm:t>
        <a:bodyPr/>
        <a:lstStyle/>
        <a:p>
          <a:pPr latinLnBrk="1"/>
          <a:r>
            <a:rPr lang="ko-KR" altLang="en-US" dirty="0" smtClean="0"/>
            <a:t>초기 화면으로</a:t>
          </a:r>
          <a:endParaRPr lang="ko-KR" altLang="en-US" dirty="0"/>
        </a:p>
      </dgm:t>
    </dgm:pt>
    <dgm:pt modelId="{9DEA0ECC-B893-47FB-B958-6492855DEB26}" type="parTrans" cxnId="{4BFADD8F-FF3F-4D6F-9EA0-539D9D37209F}">
      <dgm:prSet/>
      <dgm:spPr/>
      <dgm:t>
        <a:bodyPr/>
        <a:lstStyle/>
        <a:p>
          <a:pPr latinLnBrk="1"/>
          <a:endParaRPr lang="ko-KR" altLang="en-US"/>
        </a:p>
      </dgm:t>
    </dgm:pt>
    <dgm:pt modelId="{59CA5989-673C-45F0-AD2C-39FA81533E0F}" type="sibTrans" cxnId="{4BFADD8F-FF3F-4D6F-9EA0-539D9D37209F}">
      <dgm:prSet/>
      <dgm:spPr/>
      <dgm:t>
        <a:bodyPr/>
        <a:lstStyle/>
        <a:p>
          <a:pPr latinLnBrk="1"/>
          <a:endParaRPr lang="ko-KR" altLang="en-US"/>
        </a:p>
      </dgm:t>
    </dgm:pt>
    <dgm:pt modelId="{E5FF9857-0A20-4940-8A8D-C6F182389518}">
      <dgm:prSet/>
      <dgm:spPr/>
      <dgm:t>
        <a:bodyPr/>
        <a:lstStyle/>
        <a:p>
          <a:pPr latinLnBrk="1"/>
          <a:r>
            <a:rPr lang="ko-KR" altLang="en-US" dirty="0" smtClean="0"/>
            <a:t>회원가입</a:t>
          </a:r>
          <a:endParaRPr lang="ko-KR" altLang="en-US" dirty="0"/>
        </a:p>
      </dgm:t>
    </dgm:pt>
    <dgm:pt modelId="{88D97147-0C7D-4A68-9198-FFDB6527B73C}" type="parTrans" cxnId="{60EC3CA8-CF7E-439C-A10A-6D23F6819C62}">
      <dgm:prSet/>
      <dgm:spPr/>
      <dgm:t>
        <a:bodyPr/>
        <a:lstStyle/>
        <a:p>
          <a:pPr latinLnBrk="1"/>
          <a:endParaRPr lang="ko-KR" altLang="en-US"/>
        </a:p>
      </dgm:t>
    </dgm:pt>
    <dgm:pt modelId="{69D1B5A4-3DAA-44E6-A2C4-A9792E6A4BE7}" type="sibTrans" cxnId="{60EC3CA8-CF7E-439C-A10A-6D23F6819C62}">
      <dgm:prSet/>
      <dgm:spPr/>
      <dgm:t>
        <a:bodyPr/>
        <a:lstStyle/>
        <a:p>
          <a:pPr latinLnBrk="1"/>
          <a:endParaRPr lang="ko-KR" altLang="en-US"/>
        </a:p>
      </dgm:t>
    </dgm:pt>
    <dgm:pt modelId="{821B2A71-AAF6-4584-AA90-BD79BA2D500D}">
      <dgm:prSet/>
      <dgm:spPr/>
      <dgm:t>
        <a:bodyPr/>
        <a:lstStyle/>
        <a:p>
          <a:pPr latinLnBrk="1"/>
          <a:r>
            <a:rPr lang="ko-KR" altLang="en-US" dirty="0" smtClean="0"/>
            <a:t>아이디 생성</a:t>
          </a:r>
          <a:endParaRPr lang="ko-KR" altLang="en-US" dirty="0"/>
        </a:p>
      </dgm:t>
    </dgm:pt>
    <dgm:pt modelId="{D8544D66-EDE6-4E7A-A4B7-39801BB916DB}" type="parTrans" cxnId="{2F0F9D28-E4F4-4A6C-96CC-2D2A4303CCEA}">
      <dgm:prSet/>
      <dgm:spPr/>
      <dgm:t>
        <a:bodyPr/>
        <a:lstStyle/>
        <a:p>
          <a:pPr latinLnBrk="1"/>
          <a:endParaRPr lang="ko-KR" altLang="en-US"/>
        </a:p>
      </dgm:t>
    </dgm:pt>
    <dgm:pt modelId="{7ED604A4-685C-4AB0-8B9E-8900B8072FDF}" type="sibTrans" cxnId="{2F0F9D28-E4F4-4A6C-96CC-2D2A4303CCEA}">
      <dgm:prSet/>
      <dgm:spPr/>
      <dgm:t>
        <a:bodyPr/>
        <a:lstStyle/>
        <a:p>
          <a:pPr latinLnBrk="1"/>
          <a:endParaRPr lang="ko-KR" altLang="en-US"/>
        </a:p>
      </dgm:t>
    </dgm:pt>
    <dgm:pt modelId="{1826F809-399F-4D04-825A-F9B5BF924122}">
      <dgm:prSet/>
      <dgm:spPr/>
      <dgm:t>
        <a:bodyPr/>
        <a:lstStyle/>
        <a:p>
          <a:pPr latinLnBrk="1"/>
          <a:r>
            <a:rPr lang="ko-KR" altLang="en-US" dirty="0" smtClean="0"/>
            <a:t>예약 내용 확인</a:t>
          </a:r>
          <a:endParaRPr lang="en-US" altLang="ko-KR" dirty="0" smtClean="0"/>
        </a:p>
        <a:p>
          <a:pPr latinLnBrk="1"/>
          <a:r>
            <a:rPr lang="en-US" altLang="ko-KR" dirty="0" smtClean="0"/>
            <a:t>(ID </a:t>
          </a:r>
          <a:r>
            <a:rPr lang="ko-KR" altLang="en-US" dirty="0" smtClean="0"/>
            <a:t>별</a:t>
          </a:r>
          <a:r>
            <a:rPr lang="en-US" altLang="ko-KR" dirty="0" smtClean="0"/>
            <a:t>)</a:t>
          </a:r>
          <a:endParaRPr lang="ko-KR" altLang="en-US" dirty="0"/>
        </a:p>
      </dgm:t>
    </dgm:pt>
    <dgm:pt modelId="{10BCB9F7-A97C-43C6-B5C9-04C01585271E}" type="parTrans" cxnId="{DC6432B9-1AA7-47B4-901F-22D4E785DACB}">
      <dgm:prSet/>
      <dgm:spPr/>
      <dgm:t>
        <a:bodyPr/>
        <a:lstStyle/>
        <a:p>
          <a:pPr latinLnBrk="1"/>
          <a:endParaRPr lang="ko-KR" altLang="en-US"/>
        </a:p>
      </dgm:t>
    </dgm:pt>
    <dgm:pt modelId="{1CA3E3E1-93B1-4675-9171-39DE1D825D59}" type="sibTrans" cxnId="{DC6432B9-1AA7-47B4-901F-22D4E785DACB}">
      <dgm:prSet/>
      <dgm:spPr/>
      <dgm:t>
        <a:bodyPr/>
        <a:lstStyle/>
        <a:p>
          <a:pPr latinLnBrk="1"/>
          <a:endParaRPr lang="ko-KR" altLang="en-US"/>
        </a:p>
      </dgm:t>
    </dgm:pt>
    <dgm:pt modelId="{EFE32FB7-0F9A-40C3-8D71-6762F3687245}">
      <dgm:prSet/>
      <dgm:spPr/>
      <dgm:t>
        <a:bodyPr/>
        <a:lstStyle/>
        <a:p>
          <a:pPr latinLnBrk="1"/>
          <a:r>
            <a:rPr lang="ko-KR" altLang="en-US" dirty="0" smtClean="0"/>
            <a:t>영화</a:t>
          </a:r>
          <a:r>
            <a:rPr lang="en-US" altLang="ko-KR" dirty="0" smtClean="0"/>
            <a:t>/</a:t>
          </a:r>
          <a:r>
            <a:rPr lang="ko-KR" altLang="en-US" dirty="0" smtClean="0"/>
            <a:t>시간 선택</a:t>
          </a:r>
          <a:endParaRPr lang="ko-KR" altLang="en-US" dirty="0"/>
        </a:p>
      </dgm:t>
    </dgm:pt>
    <dgm:pt modelId="{5466A226-0F44-45B2-9008-6B3A505F808F}" type="parTrans" cxnId="{BB869C26-7D1F-427E-A05B-43CB7FD97BCC}">
      <dgm:prSet/>
      <dgm:spPr/>
      <dgm:t>
        <a:bodyPr/>
        <a:lstStyle/>
        <a:p>
          <a:pPr latinLnBrk="1"/>
          <a:endParaRPr lang="ko-KR" altLang="en-US"/>
        </a:p>
      </dgm:t>
    </dgm:pt>
    <dgm:pt modelId="{1437A918-2745-41CB-818E-50A1A0FC1C97}" type="sibTrans" cxnId="{BB869C26-7D1F-427E-A05B-43CB7FD97BCC}">
      <dgm:prSet/>
      <dgm:spPr/>
      <dgm:t>
        <a:bodyPr/>
        <a:lstStyle/>
        <a:p>
          <a:pPr latinLnBrk="1"/>
          <a:endParaRPr lang="ko-KR" altLang="en-US"/>
        </a:p>
      </dgm:t>
    </dgm:pt>
    <dgm:pt modelId="{630B3A90-FEBE-4BB8-9189-0A312AB6FA14}">
      <dgm:prSet/>
      <dgm:spPr/>
      <dgm:t>
        <a:bodyPr/>
        <a:lstStyle/>
        <a:p>
          <a:pPr latinLnBrk="1"/>
          <a:r>
            <a:rPr lang="ko-KR" altLang="en-US" dirty="0" smtClean="0"/>
            <a:t>영화 자리 선택</a:t>
          </a:r>
          <a:r>
            <a:rPr lang="en-US" altLang="ko-KR" dirty="0" smtClean="0"/>
            <a:t>/ </a:t>
          </a:r>
          <a:r>
            <a:rPr lang="ko-KR" altLang="en-US" dirty="0" smtClean="0"/>
            <a:t>예약</a:t>
          </a:r>
          <a:endParaRPr lang="ko-KR" altLang="en-US" dirty="0"/>
        </a:p>
      </dgm:t>
    </dgm:pt>
    <dgm:pt modelId="{9E363DCE-9B3F-4D8F-A60C-14A131560E48}" type="parTrans" cxnId="{7AE879D2-2BDD-4D88-98C9-671B7D3D90B4}">
      <dgm:prSet/>
      <dgm:spPr/>
      <dgm:t>
        <a:bodyPr/>
        <a:lstStyle/>
        <a:p>
          <a:pPr latinLnBrk="1"/>
          <a:endParaRPr lang="ko-KR" altLang="en-US"/>
        </a:p>
      </dgm:t>
    </dgm:pt>
    <dgm:pt modelId="{07B0A94F-282A-4A68-9942-4A0D1B242A9C}" type="sibTrans" cxnId="{7AE879D2-2BDD-4D88-98C9-671B7D3D90B4}">
      <dgm:prSet/>
      <dgm:spPr/>
      <dgm:t>
        <a:bodyPr/>
        <a:lstStyle/>
        <a:p>
          <a:pPr latinLnBrk="1"/>
          <a:endParaRPr lang="ko-KR" altLang="en-US"/>
        </a:p>
      </dgm:t>
    </dgm:pt>
    <dgm:pt modelId="{4ADDC125-5D30-4856-90D7-9D1427910B3F}" type="pres">
      <dgm:prSet presAssocID="{A7336079-321F-47EC-9BA9-20845915764F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3012204-BDA7-4C8A-861B-BDF9E44FF93E}" type="pres">
      <dgm:prSet presAssocID="{6420CCEF-2A40-4FB4-BD02-8E10A2BA9D73}" presName="root1" presStyleCnt="0"/>
      <dgm:spPr/>
    </dgm:pt>
    <dgm:pt modelId="{271A83B7-F870-4C61-B7CB-CD24631E4212}" type="pres">
      <dgm:prSet presAssocID="{6420CCEF-2A40-4FB4-BD02-8E10A2BA9D73}" presName="LevelOneTextNode" presStyleLbl="node0" presStyleIdx="0" presStyleCnt="1" custLinFactY="-17579" custLinFactNeighborX="-8753" custLinFactNeighborY="-100000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47E1C75-15D4-4D21-912B-6323E4DC214C}" type="pres">
      <dgm:prSet presAssocID="{6420CCEF-2A40-4FB4-BD02-8E10A2BA9D73}" presName="level2hierChild" presStyleCnt="0"/>
      <dgm:spPr/>
    </dgm:pt>
    <dgm:pt modelId="{ED23752B-B69E-4183-A366-84DB47431938}" type="pres">
      <dgm:prSet presAssocID="{719B81B8-7607-4B03-9224-A3436B5776F2}" presName="conn2-1" presStyleLbl="parChTrans1D2" presStyleIdx="0" presStyleCnt="4"/>
      <dgm:spPr/>
      <dgm:t>
        <a:bodyPr/>
        <a:lstStyle/>
        <a:p>
          <a:pPr latinLnBrk="1"/>
          <a:endParaRPr lang="ko-KR" altLang="en-US"/>
        </a:p>
      </dgm:t>
    </dgm:pt>
    <dgm:pt modelId="{E714DE5C-5F35-438A-AA79-BFDECBA5A34B}" type="pres">
      <dgm:prSet presAssocID="{719B81B8-7607-4B03-9224-A3436B5776F2}" presName="connTx" presStyleLbl="parChTrans1D2" presStyleIdx="0" presStyleCnt="4"/>
      <dgm:spPr/>
      <dgm:t>
        <a:bodyPr/>
        <a:lstStyle/>
        <a:p>
          <a:pPr latinLnBrk="1"/>
          <a:endParaRPr lang="ko-KR" altLang="en-US"/>
        </a:p>
      </dgm:t>
    </dgm:pt>
    <dgm:pt modelId="{9D0B4806-8F9E-4176-A17E-596779732A88}" type="pres">
      <dgm:prSet presAssocID="{1DC3C096-27C9-4021-A9F8-71F818C8B4A0}" presName="root2" presStyleCnt="0"/>
      <dgm:spPr/>
    </dgm:pt>
    <dgm:pt modelId="{248AD84C-4FB2-4691-B4A6-BC2EA70A391B}" type="pres">
      <dgm:prSet presAssocID="{1DC3C096-27C9-4021-A9F8-71F818C8B4A0}" presName="LevelTwoTextNode" presStyleLbl="node2" presStyleIdx="0" presStyleCnt="4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490C323-80BF-4294-9D99-265CEC074147}" type="pres">
      <dgm:prSet presAssocID="{1DC3C096-27C9-4021-A9F8-71F818C8B4A0}" presName="level3hierChild" presStyleCnt="0"/>
      <dgm:spPr/>
    </dgm:pt>
    <dgm:pt modelId="{0267CA2B-2650-4D0B-85A3-54F00461C120}" type="pres">
      <dgm:prSet presAssocID="{0B05A524-76EE-4724-889A-7DDC8800F05E}" presName="conn2-1" presStyleLbl="parChTrans1D3" presStyleIdx="0" presStyleCnt="4"/>
      <dgm:spPr/>
      <dgm:t>
        <a:bodyPr/>
        <a:lstStyle/>
        <a:p>
          <a:pPr latinLnBrk="1"/>
          <a:endParaRPr lang="ko-KR" altLang="en-US"/>
        </a:p>
      </dgm:t>
    </dgm:pt>
    <dgm:pt modelId="{8DC80E84-32BD-4F5C-8742-51E52DA45679}" type="pres">
      <dgm:prSet presAssocID="{0B05A524-76EE-4724-889A-7DDC8800F05E}" presName="connTx" presStyleLbl="parChTrans1D3" presStyleIdx="0" presStyleCnt="4"/>
      <dgm:spPr/>
      <dgm:t>
        <a:bodyPr/>
        <a:lstStyle/>
        <a:p>
          <a:pPr latinLnBrk="1"/>
          <a:endParaRPr lang="ko-KR" altLang="en-US"/>
        </a:p>
      </dgm:t>
    </dgm:pt>
    <dgm:pt modelId="{949F452D-C37C-4C2A-B8E1-77D1281FF427}" type="pres">
      <dgm:prSet presAssocID="{806363D5-E893-4500-AB24-2B9F01B03369}" presName="root2" presStyleCnt="0"/>
      <dgm:spPr/>
    </dgm:pt>
    <dgm:pt modelId="{553892A5-6D4D-4F42-925E-582045B9E92B}" type="pres">
      <dgm:prSet presAssocID="{806363D5-E893-4500-AB24-2B9F01B03369}" presName="LevelTwoTextNode" presStyleLbl="node3" presStyleIdx="0" presStyleCnt="4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7540275-BB5C-4E51-9751-2D2DC6355EC3}" type="pres">
      <dgm:prSet presAssocID="{806363D5-E893-4500-AB24-2B9F01B03369}" presName="level3hierChild" presStyleCnt="0"/>
      <dgm:spPr/>
    </dgm:pt>
    <dgm:pt modelId="{FEC49C53-7970-4C82-8F89-0F4881098F02}" type="pres">
      <dgm:prSet presAssocID="{5466A226-0F44-45B2-9008-6B3A505F808F}" presName="conn2-1" presStyleLbl="parChTrans1D4" presStyleIdx="0" presStyleCnt="2"/>
      <dgm:spPr/>
      <dgm:t>
        <a:bodyPr/>
        <a:lstStyle/>
        <a:p>
          <a:pPr latinLnBrk="1"/>
          <a:endParaRPr lang="ko-KR" altLang="en-US"/>
        </a:p>
      </dgm:t>
    </dgm:pt>
    <dgm:pt modelId="{79F4036B-1B7C-4381-91C9-D289275CE85F}" type="pres">
      <dgm:prSet presAssocID="{5466A226-0F44-45B2-9008-6B3A505F808F}" presName="connTx" presStyleLbl="parChTrans1D4" presStyleIdx="0" presStyleCnt="2"/>
      <dgm:spPr/>
      <dgm:t>
        <a:bodyPr/>
        <a:lstStyle/>
        <a:p>
          <a:pPr latinLnBrk="1"/>
          <a:endParaRPr lang="ko-KR" altLang="en-US"/>
        </a:p>
      </dgm:t>
    </dgm:pt>
    <dgm:pt modelId="{BA97270E-6044-4188-A638-ADA4C7F5607D}" type="pres">
      <dgm:prSet presAssocID="{EFE32FB7-0F9A-40C3-8D71-6762F3687245}" presName="root2" presStyleCnt="0"/>
      <dgm:spPr/>
    </dgm:pt>
    <dgm:pt modelId="{C4737701-BB87-4D1C-ABE0-4A235146EBA1}" type="pres">
      <dgm:prSet presAssocID="{EFE32FB7-0F9A-40C3-8D71-6762F3687245}" presName="LevelTwoTextNode" presStyleLbl="node4" presStyleIdx="0" presStyleCnt="2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CE03715-38C3-4FD6-9DFD-9D3D0923E247}" type="pres">
      <dgm:prSet presAssocID="{EFE32FB7-0F9A-40C3-8D71-6762F3687245}" presName="level3hierChild" presStyleCnt="0"/>
      <dgm:spPr/>
    </dgm:pt>
    <dgm:pt modelId="{AB8834AF-B0B8-403B-93DD-B68263BBBAF2}" type="pres">
      <dgm:prSet presAssocID="{9E363DCE-9B3F-4D8F-A60C-14A131560E48}" presName="conn2-1" presStyleLbl="parChTrans1D4" presStyleIdx="1" presStyleCnt="2"/>
      <dgm:spPr/>
      <dgm:t>
        <a:bodyPr/>
        <a:lstStyle/>
        <a:p>
          <a:pPr latinLnBrk="1"/>
          <a:endParaRPr lang="ko-KR" altLang="en-US"/>
        </a:p>
      </dgm:t>
    </dgm:pt>
    <dgm:pt modelId="{584BFAE4-B375-4C58-8A8A-086F6BDACF82}" type="pres">
      <dgm:prSet presAssocID="{9E363DCE-9B3F-4D8F-A60C-14A131560E48}" presName="connTx" presStyleLbl="parChTrans1D4" presStyleIdx="1" presStyleCnt="2"/>
      <dgm:spPr/>
      <dgm:t>
        <a:bodyPr/>
        <a:lstStyle/>
        <a:p>
          <a:pPr latinLnBrk="1"/>
          <a:endParaRPr lang="ko-KR" altLang="en-US"/>
        </a:p>
      </dgm:t>
    </dgm:pt>
    <dgm:pt modelId="{9B08EF8F-5595-4F04-92B5-8BC02CAC12E3}" type="pres">
      <dgm:prSet presAssocID="{630B3A90-FEBE-4BB8-9189-0A312AB6FA14}" presName="root2" presStyleCnt="0"/>
      <dgm:spPr/>
    </dgm:pt>
    <dgm:pt modelId="{C35504C4-D34A-4DC2-83C1-546A02D80F44}" type="pres">
      <dgm:prSet presAssocID="{630B3A90-FEBE-4BB8-9189-0A312AB6FA14}" presName="LevelTwoTextNode" presStyleLbl="node4" presStyleIdx="1" presStyleCnt="2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EA574EF-9163-4EAF-99D1-C3AF0F5D2CDD}" type="pres">
      <dgm:prSet presAssocID="{630B3A90-FEBE-4BB8-9189-0A312AB6FA14}" presName="level3hierChild" presStyleCnt="0"/>
      <dgm:spPr/>
    </dgm:pt>
    <dgm:pt modelId="{8CAB927B-E6A7-4158-BF83-FFC26E4CDD66}" type="pres">
      <dgm:prSet presAssocID="{CA574094-ED13-4870-BDB4-32AE088D5D0C}" presName="conn2-1" presStyleLbl="parChTrans1D2" presStyleIdx="1" presStyleCnt="4"/>
      <dgm:spPr/>
      <dgm:t>
        <a:bodyPr/>
        <a:lstStyle/>
        <a:p>
          <a:pPr latinLnBrk="1"/>
          <a:endParaRPr lang="ko-KR" altLang="en-US"/>
        </a:p>
      </dgm:t>
    </dgm:pt>
    <dgm:pt modelId="{88343CF8-7CF7-4E0E-8793-F3A53ACA1FB2}" type="pres">
      <dgm:prSet presAssocID="{CA574094-ED13-4870-BDB4-32AE088D5D0C}" presName="connTx" presStyleLbl="parChTrans1D2" presStyleIdx="1" presStyleCnt="4"/>
      <dgm:spPr/>
      <dgm:t>
        <a:bodyPr/>
        <a:lstStyle/>
        <a:p>
          <a:pPr latinLnBrk="1"/>
          <a:endParaRPr lang="ko-KR" altLang="en-US"/>
        </a:p>
      </dgm:t>
    </dgm:pt>
    <dgm:pt modelId="{A6F34BC2-427A-4EF4-8641-341D9ACF96EA}" type="pres">
      <dgm:prSet presAssocID="{0F5C5608-3180-4E7C-8C44-BC644DEEAF20}" presName="root2" presStyleCnt="0"/>
      <dgm:spPr/>
    </dgm:pt>
    <dgm:pt modelId="{96BD8F53-8532-4F46-BDE4-A8C33DDFBEEC}" type="pres">
      <dgm:prSet presAssocID="{0F5C5608-3180-4E7C-8C44-BC644DEEAF20}" presName="LevelTwoTextNode" presStyleLbl="node2" presStyleIdx="1" presStyleCnt="4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52607E5-E2BD-4916-BA01-6666C1C59C04}" type="pres">
      <dgm:prSet presAssocID="{0F5C5608-3180-4E7C-8C44-BC644DEEAF20}" presName="level3hierChild" presStyleCnt="0"/>
      <dgm:spPr/>
    </dgm:pt>
    <dgm:pt modelId="{C39B21C6-1AE8-4DEE-85FB-BDA18E7E78D1}" type="pres">
      <dgm:prSet presAssocID="{10BCB9F7-A97C-43C6-B5C9-04C01585271E}" presName="conn2-1" presStyleLbl="parChTrans1D3" presStyleIdx="1" presStyleCnt="4"/>
      <dgm:spPr/>
      <dgm:t>
        <a:bodyPr/>
        <a:lstStyle/>
        <a:p>
          <a:pPr latinLnBrk="1"/>
          <a:endParaRPr lang="ko-KR" altLang="en-US"/>
        </a:p>
      </dgm:t>
    </dgm:pt>
    <dgm:pt modelId="{534B9CA8-B86B-461E-8F70-47B6D1ECA0BB}" type="pres">
      <dgm:prSet presAssocID="{10BCB9F7-A97C-43C6-B5C9-04C01585271E}" presName="connTx" presStyleLbl="parChTrans1D3" presStyleIdx="1" presStyleCnt="4"/>
      <dgm:spPr/>
      <dgm:t>
        <a:bodyPr/>
        <a:lstStyle/>
        <a:p>
          <a:pPr latinLnBrk="1"/>
          <a:endParaRPr lang="ko-KR" altLang="en-US"/>
        </a:p>
      </dgm:t>
    </dgm:pt>
    <dgm:pt modelId="{90A4B479-58AE-4C50-8A16-549883B7025D}" type="pres">
      <dgm:prSet presAssocID="{1826F809-399F-4D04-825A-F9B5BF924122}" presName="root2" presStyleCnt="0"/>
      <dgm:spPr/>
    </dgm:pt>
    <dgm:pt modelId="{71B98C5C-90ED-413B-9206-69FFE73D3670}" type="pres">
      <dgm:prSet presAssocID="{1826F809-399F-4D04-825A-F9B5BF924122}" presName="LevelTwoTextNode" presStyleLbl="node3" presStyleIdx="1" presStyleCnt="4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17EC5A0-19D9-4C12-93A2-08679E171FE5}" type="pres">
      <dgm:prSet presAssocID="{1826F809-399F-4D04-825A-F9B5BF924122}" presName="level3hierChild" presStyleCnt="0"/>
      <dgm:spPr/>
    </dgm:pt>
    <dgm:pt modelId="{6623ECCD-863B-426E-AEA3-8F8D851EB1AA}" type="pres">
      <dgm:prSet presAssocID="{88D97147-0C7D-4A68-9198-FFDB6527B73C}" presName="conn2-1" presStyleLbl="parChTrans1D2" presStyleIdx="2" presStyleCnt="4"/>
      <dgm:spPr/>
      <dgm:t>
        <a:bodyPr/>
        <a:lstStyle/>
        <a:p>
          <a:pPr latinLnBrk="1"/>
          <a:endParaRPr lang="ko-KR" altLang="en-US"/>
        </a:p>
      </dgm:t>
    </dgm:pt>
    <dgm:pt modelId="{A3CB83D2-A067-4A17-A586-299FF60807EC}" type="pres">
      <dgm:prSet presAssocID="{88D97147-0C7D-4A68-9198-FFDB6527B73C}" presName="connTx" presStyleLbl="parChTrans1D2" presStyleIdx="2" presStyleCnt="4"/>
      <dgm:spPr/>
      <dgm:t>
        <a:bodyPr/>
        <a:lstStyle/>
        <a:p>
          <a:pPr latinLnBrk="1"/>
          <a:endParaRPr lang="ko-KR" altLang="en-US"/>
        </a:p>
      </dgm:t>
    </dgm:pt>
    <dgm:pt modelId="{58A23D81-07BF-467A-9013-D7D4877ACC7A}" type="pres">
      <dgm:prSet presAssocID="{E5FF9857-0A20-4940-8A8D-C6F182389518}" presName="root2" presStyleCnt="0"/>
      <dgm:spPr/>
    </dgm:pt>
    <dgm:pt modelId="{F1D14E80-BE64-49A5-99AB-19FBB38DD8FF}" type="pres">
      <dgm:prSet presAssocID="{E5FF9857-0A20-4940-8A8D-C6F182389518}" presName="LevelTwoTextNode" presStyleLbl="node2" presStyleIdx="2" presStyleCnt="4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D7AE4BC-79E5-48E9-A0C4-A6E8A4CB5AC8}" type="pres">
      <dgm:prSet presAssocID="{E5FF9857-0A20-4940-8A8D-C6F182389518}" presName="level3hierChild" presStyleCnt="0"/>
      <dgm:spPr/>
    </dgm:pt>
    <dgm:pt modelId="{EAFDD682-F233-4D2E-AA92-A26596F98077}" type="pres">
      <dgm:prSet presAssocID="{D8544D66-EDE6-4E7A-A4B7-39801BB916DB}" presName="conn2-1" presStyleLbl="parChTrans1D3" presStyleIdx="2" presStyleCnt="4"/>
      <dgm:spPr/>
      <dgm:t>
        <a:bodyPr/>
        <a:lstStyle/>
        <a:p>
          <a:pPr latinLnBrk="1"/>
          <a:endParaRPr lang="ko-KR" altLang="en-US"/>
        </a:p>
      </dgm:t>
    </dgm:pt>
    <dgm:pt modelId="{76399D41-EF7E-4B05-8387-0F3726407E0D}" type="pres">
      <dgm:prSet presAssocID="{D8544D66-EDE6-4E7A-A4B7-39801BB916DB}" presName="connTx" presStyleLbl="parChTrans1D3" presStyleIdx="2" presStyleCnt="4"/>
      <dgm:spPr/>
      <dgm:t>
        <a:bodyPr/>
        <a:lstStyle/>
        <a:p>
          <a:pPr latinLnBrk="1"/>
          <a:endParaRPr lang="ko-KR" altLang="en-US"/>
        </a:p>
      </dgm:t>
    </dgm:pt>
    <dgm:pt modelId="{C8AFDEE1-E20F-4948-9AD4-80951EC9E053}" type="pres">
      <dgm:prSet presAssocID="{821B2A71-AAF6-4584-AA90-BD79BA2D500D}" presName="root2" presStyleCnt="0"/>
      <dgm:spPr/>
    </dgm:pt>
    <dgm:pt modelId="{B3278184-B4FF-416E-95C2-7A5E53BFF94E}" type="pres">
      <dgm:prSet presAssocID="{821B2A71-AAF6-4584-AA90-BD79BA2D500D}" presName="LevelTwoTextNode" presStyleLbl="node3" presStyleIdx="2" presStyleCnt="4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05ACC31-B6D9-4275-8852-1D4FAFFD95C3}" type="pres">
      <dgm:prSet presAssocID="{821B2A71-AAF6-4584-AA90-BD79BA2D500D}" presName="level3hierChild" presStyleCnt="0"/>
      <dgm:spPr/>
    </dgm:pt>
    <dgm:pt modelId="{0F13D2BD-ACA9-4396-B2F2-E05C5EC44029}" type="pres">
      <dgm:prSet presAssocID="{436D4A27-151B-47BC-9C30-636721C8A08A}" presName="conn2-1" presStyleLbl="parChTrans1D2" presStyleIdx="3" presStyleCnt="4"/>
      <dgm:spPr/>
      <dgm:t>
        <a:bodyPr/>
        <a:lstStyle/>
        <a:p>
          <a:pPr latinLnBrk="1"/>
          <a:endParaRPr lang="ko-KR" altLang="en-US"/>
        </a:p>
      </dgm:t>
    </dgm:pt>
    <dgm:pt modelId="{35F8DF5F-C324-4275-9833-FD6480ADA748}" type="pres">
      <dgm:prSet presAssocID="{436D4A27-151B-47BC-9C30-636721C8A08A}" presName="connTx" presStyleLbl="parChTrans1D2" presStyleIdx="3" presStyleCnt="4"/>
      <dgm:spPr/>
      <dgm:t>
        <a:bodyPr/>
        <a:lstStyle/>
        <a:p>
          <a:pPr latinLnBrk="1"/>
          <a:endParaRPr lang="ko-KR" altLang="en-US"/>
        </a:p>
      </dgm:t>
    </dgm:pt>
    <dgm:pt modelId="{C19B693A-6F7C-437C-B689-FE1201F3B2FC}" type="pres">
      <dgm:prSet presAssocID="{D2773AC2-C364-4525-BEED-37AE4C7B75D7}" presName="root2" presStyleCnt="0"/>
      <dgm:spPr/>
    </dgm:pt>
    <dgm:pt modelId="{6515B19C-7FA6-47EC-9D77-5FD7D4966914}" type="pres">
      <dgm:prSet presAssocID="{D2773AC2-C364-4525-BEED-37AE4C7B75D7}" presName="LevelTwoTextNode" presStyleLbl="node2" presStyleIdx="3" presStyleCnt="4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F6DCEB6-9677-4277-B968-77713FA253B3}" type="pres">
      <dgm:prSet presAssocID="{D2773AC2-C364-4525-BEED-37AE4C7B75D7}" presName="level3hierChild" presStyleCnt="0"/>
      <dgm:spPr/>
    </dgm:pt>
    <dgm:pt modelId="{9771849F-9CF6-429F-BB2B-5EBB9AF66FE1}" type="pres">
      <dgm:prSet presAssocID="{9DEA0ECC-B893-47FB-B958-6492855DEB26}" presName="conn2-1" presStyleLbl="parChTrans1D3" presStyleIdx="3" presStyleCnt="4"/>
      <dgm:spPr/>
      <dgm:t>
        <a:bodyPr/>
        <a:lstStyle/>
        <a:p>
          <a:pPr latinLnBrk="1"/>
          <a:endParaRPr lang="ko-KR" altLang="en-US"/>
        </a:p>
      </dgm:t>
    </dgm:pt>
    <dgm:pt modelId="{7AB2F265-F5B1-4F4F-8888-D19C609FE708}" type="pres">
      <dgm:prSet presAssocID="{9DEA0ECC-B893-47FB-B958-6492855DEB26}" presName="connTx" presStyleLbl="parChTrans1D3" presStyleIdx="3" presStyleCnt="4"/>
      <dgm:spPr/>
      <dgm:t>
        <a:bodyPr/>
        <a:lstStyle/>
        <a:p>
          <a:pPr latinLnBrk="1"/>
          <a:endParaRPr lang="ko-KR" altLang="en-US"/>
        </a:p>
      </dgm:t>
    </dgm:pt>
    <dgm:pt modelId="{8562E4D3-7667-4C7A-A724-62BD8386A2A1}" type="pres">
      <dgm:prSet presAssocID="{874CC1A1-B0D5-4924-99DF-2FD5B63B79F0}" presName="root2" presStyleCnt="0"/>
      <dgm:spPr/>
    </dgm:pt>
    <dgm:pt modelId="{8AFF66C5-2ED4-428B-B4EE-B078EF312D75}" type="pres">
      <dgm:prSet presAssocID="{874CC1A1-B0D5-4924-99DF-2FD5B63B79F0}" presName="LevelTwoTextNode" presStyleLbl="node3" presStyleIdx="3" presStyleCnt="4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E083B9B-28D0-493F-BC67-9EF456B58B65}" type="pres">
      <dgm:prSet presAssocID="{874CC1A1-B0D5-4924-99DF-2FD5B63B79F0}" presName="level3hierChild" presStyleCnt="0"/>
      <dgm:spPr/>
    </dgm:pt>
  </dgm:ptLst>
  <dgm:cxnLst>
    <dgm:cxn modelId="{822BC044-B48B-4CF3-B893-96F91206071C}" type="presOf" srcId="{719B81B8-7607-4B03-9224-A3436B5776F2}" destId="{ED23752B-B69E-4183-A366-84DB47431938}" srcOrd="0" destOrd="0" presId="urn:microsoft.com/office/officeart/2005/8/layout/hierarchy2"/>
    <dgm:cxn modelId="{7A3E892C-43F4-44A3-B70B-BD2A10EF6D64}" type="presOf" srcId="{9E363DCE-9B3F-4D8F-A60C-14A131560E48}" destId="{584BFAE4-B375-4C58-8A8A-086F6BDACF82}" srcOrd="1" destOrd="0" presId="urn:microsoft.com/office/officeart/2005/8/layout/hierarchy2"/>
    <dgm:cxn modelId="{CB628395-C9B1-42A0-A537-2B0A12371DC1}" type="presOf" srcId="{9E363DCE-9B3F-4D8F-A60C-14A131560E48}" destId="{AB8834AF-B0B8-403B-93DD-B68263BBBAF2}" srcOrd="0" destOrd="0" presId="urn:microsoft.com/office/officeart/2005/8/layout/hierarchy2"/>
    <dgm:cxn modelId="{14497726-D37F-405C-A9CB-A1AB015CE8A3}" type="presOf" srcId="{630B3A90-FEBE-4BB8-9189-0A312AB6FA14}" destId="{C35504C4-D34A-4DC2-83C1-546A02D80F44}" srcOrd="0" destOrd="0" presId="urn:microsoft.com/office/officeart/2005/8/layout/hierarchy2"/>
    <dgm:cxn modelId="{60EC3CA8-CF7E-439C-A10A-6D23F6819C62}" srcId="{6420CCEF-2A40-4FB4-BD02-8E10A2BA9D73}" destId="{E5FF9857-0A20-4940-8A8D-C6F182389518}" srcOrd="2" destOrd="0" parTransId="{88D97147-0C7D-4A68-9198-FFDB6527B73C}" sibTransId="{69D1B5A4-3DAA-44E6-A2C4-A9792E6A4BE7}"/>
    <dgm:cxn modelId="{4CE82984-76CD-44FF-B408-0BEFB16CF9B8}" type="presOf" srcId="{436D4A27-151B-47BC-9C30-636721C8A08A}" destId="{35F8DF5F-C324-4275-9833-FD6480ADA748}" srcOrd="1" destOrd="0" presId="urn:microsoft.com/office/officeart/2005/8/layout/hierarchy2"/>
    <dgm:cxn modelId="{92E8132A-201A-466E-A9ED-321B901AEFED}" type="presOf" srcId="{874CC1A1-B0D5-4924-99DF-2FD5B63B79F0}" destId="{8AFF66C5-2ED4-428B-B4EE-B078EF312D75}" srcOrd="0" destOrd="0" presId="urn:microsoft.com/office/officeart/2005/8/layout/hierarchy2"/>
    <dgm:cxn modelId="{EAEB41C4-87EB-47A1-9C9E-ADEDB8A7EA42}" type="presOf" srcId="{D2773AC2-C364-4525-BEED-37AE4C7B75D7}" destId="{6515B19C-7FA6-47EC-9D77-5FD7D4966914}" srcOrd="0" destOrd="0" presId="urn:microsoft.com/office/officeart/2005/8/layout/hierarchy2"/>
    <dgm:cxn modelId="{53074F45-A334-49AE-A08E-C78E5D1D6798}" type="presOf" srcId="{CA574094-ED13-4870-BDB4-32AE088D5D0C}" destId="{88343CF8-7CF7-4E0E-8793-F3A53ACA1FB2}" srcOrd="1" destOrd="0" presId="urn:microsoft.com/office/officeart/2005/8/layout/hierarchy2"/>
    <dgm:cxn modelId="{7AE879D2-2BDD-4D88-98C9-671B7D3D90B4}" srcId="{EFE32FB7-0F9A-40C3-8D71-6762F3687245}" destId="{630B3A90-FEBE-4BB8-9189-0A312AB6FA14}" srcOrd="0" destOrd="0" parTransId="{9E363DCE-9B3F-4D8F-A60C-14A131560E48}" sibTransId="{07B0A94F-282A-4A68-9942-4A0D1B242A9C}"/>
    <dgm:cxn modelId="{09CEDFD4-BD17-4FDD-8FB9-69AD0C380DCE}" type="presOf" srcId="{5466A226-0F44-45B2-9008-6B3A505F808F}" destId="{FEC49C53-7970-4C82-8F89-0F4881098F02}" srcOrd="0" destOrd="0" presId="urn:microsoft.com/office/officeart/2005/8/layout/hierarchy2"/>
    <dgm:cxn modelId="{057A3CDB-CB87-4E6E-8C99-C2E3A7110258}" type="presOf" srcId="{88D97147-0C7D-4A68-9198-FFDB6527B73C}" destId="{6623ECCD-863B-426E-AEA3-8F8D851EB1AA}" srcOrd="0" destOrd="0" presId="urn:microsoft.com/office/officeart/2005/8/layout/hierarchy2"/>
    <dgm:cxn modelId="{B5E3BD28-B037-46B3-917A-D1D3B5050D9F}" type="presOf" srcId="{0B05A524-76EE-4724-889A-7DDC8800F05E}" destId="{8DC80E84-32BD-4F5C-8742-51E52DA45679}" srcOrd="1" destOrd="0" presId="urn:microsoft.com/office/officeart/2005/8/layout/hierarchy2"/>
    <dgm:cxn modelId="{56541F9E-0344-45E3-B97B-4FE81032F08C}" type="presOf" srcId="{9DEA0ECC-B893-47FB-B958-6492855DEB26}" destId="{9771849F-9CF6-429F-BB2B-5EBB9AF66FE1}" srcOrd="0" destOrd="0" presId="urn:microsoft.com/office/officeart/2005/8/layout/hierarchy2"/>
    <dgm:cxn modelId="{CF77178F-65A7-4EE9-80EC-ABE345ABFC98}" type="presOf" srcId="{821B2A71-AAF6-4584-AA90-BD79BA2D500D}" destId="{B3278184-B4FF-416E-95C2-7A5E53BFF94E}" srcOrd="0" destOrd="0" presId="urn:microsoft.com/office/officeart/2005/8/layout/hierarchy2"/>
    <dgm:cxn modelId="{395A1EF5-20A2-4051-AE0C-FA3422302BEE}" type="presOf" srcId="{88D97147-0C7D-4A68-9198-FFDB6527B73C}" destId="{A3CB83D2-A067-4A17-A586-299FF60807EC}" srcOrd="1" destOrd="0" presId="urn:microsoft.com/office/officeart/2005/8/layout/hierarchy2"/>
    <dgm:cxn modelId="{BB869C26-7D1F-427E-A05B-43CB7FD97BCC}" srcId="{806363D5-E893-4500-AB24-2B9F01B03369}" destId="{EFE32FB7-0F9A-40C3-8D71-6762F3687245}" srcOrd="0" destOrd="0" parTransId="{5466A226-0F44-45B2-9008-6B3A505F808F}" sibTransId="{1437A918-2745-41CB-818E-50A1A0FC1C97}"/>
    <dgm:cxn modelId="{4BFADD8F-FF3F-4D6F-9EA0-539D9D37209F}" srcId="{D2773AC2-C364-4525-BEED-37AE4C7B75D7}" destId="{874CC1A1-B0D5-4924-99DF-2FD5B63B79F0}" srcOrd="0" destOrd="0" parTransId="{9DEA0ECC-B893-47FB-B958-6492855DEB26}" sibTransId="{59CA5989-673C-45F0-AD2C-39FA81533E0F}"/>
    <dgm:cxn modelId="{70204A65-D35A-4A3B-AA78-A5537E5EC369}" type="presOf" srcId="{719B81B8-7607-4B03-9224-A3436B5776F2}" destId="{E714DE5C-5F35-438A-AA79-BFDECBA5A34B}" srcOrd="1" destOrd="0" presId="urn:microsoft.com/office/officeart/2005/8/layout/hierarchy2"/>
    <dgm:cxn modelId="{6CE0FB34-444B-4E16-BC26-CD4ECEC2A598}" srcId="{A7336079-321F-47EC-9BA9-20845915764F}" destId="{6420CCEF-2A40-4FB4-BD02-8E10A2BA9D73}" srcOrd="0" destOrd="0" parTransId="{590E6BBA-4C62-4927-BB80-8210475B9B5A}" sibTransId="{23C31576-DC9D-4053-9FB7-BE5AD2F90624}"/>
    <dgm:cxn modelId="{03089135-A50E-4171-9D30-9940251A90C3}" type="presOf" srcId="{1DC3C096-27C9-4021-A9F8-71F818C8B4A0}" destId="{248AD84C-4FB2-4691-B4A6-BC2EA70A391B}" srcOrd="0" destOrd="0" presId="urn:microsoft.com/office/officeart/2005/8/layout/hierarchy2"/>
    <dgm:cxn modelId="{B9889201-5284-4EFC-AC1B-8C7598EF322B}" type="presOf" srcId="{10BCB9F7-A97C-43C6-B5C9-04C01585271E}" destId="{C39B21C6-1AE8-4DEE-85FB-BDA18E7E78D1}" srcOrd="0" destOrd="0" presId="urn:microsoft.com/office/officeart/2005/8/layout/hierarchy2"/>
    <dgm:cxn modelId="{BEAE11DB-531B-46CF-ABA9-3169A0BC630A}" type="presOf" srcId="{0B05A524-76EE-4724-889A-7DDC8800F05E}" destId="{0267CA2B-2650-4D0B-85A3-54F00461C120}" srcOrd="0" destOrd="0" presId="urn:microsoft.com/office/officeart/2005/8/layout/hierarchy2"/>
    <dgm:cxn modelId="{FBEE64DC-D7DE-46DC-B6D2-9BCBAF4E9CF7}" type="presOf" srcId="{CA574094-ED13-4870-BDB4-32AE088D5D0C}" destId="{8CAB927B-E6A7-4158-BF83-FFC26E4CDD66}" srcOrd="0" destOrd="0" presId="urn:microsoft.com/office/officeart/2005/8/layout/hierarchy2"/>
    <dgm:cxn modelId="{5982729C-8083-4048-9CDA-2F8FC8135069}" type="presOf" srcId="{9DEA0ECC-B893-47FB-B958-6492855DEB26}" destId="{7AB2F265-F5B1-4F4F-8888-D19C609FE708}" srcOrd="1" destOrd="0" presId="urn:microsoft.com/office/officeart/2005/8/layout/hierarchy2"/>
    <dgm:cxn modelId="{2F0F9D28-E4F4-4A6C-96CC-2D2A4303CCEA}" srcId="{E5FF9857-0A20-4940-8A8D-C6F182389518}" destId="{821B2A71-AAF6-4584-AA90-BD79BA2D500D}" srcOrd="0" destOrd="0" parTransId="{D8544D66-EDE6-4E7A-A4B7-39801BB916DB}" sibTransId="{7ED604A4-685C-4AB0-8B9E-8900B8072FDF}"/>
    <dgm:cxn modelId="{117C431D-8029-40E6-B247-8F2ADC113E85}" srcId="{1DC3C096-27C9-4021-A9F8-71F818C8B4A0}" destId="{806363D5-E893-4500-AB24-2B9F01B03369}" srcOrd="0" destOrd="0" parTransId="{0B05A524-76EE-4724-889A-7DDC8800F05E}" sibTransId="{1F9C1112-C518-4C89-B34D-E2DA0ED4E1C3}"/>
    <dgm:cxn modelId="{410A6C29-761C-4360-82FB-2091113C2864}" type="presOf" srcId="{D8544D66-EDE6-4E7A-A4B7-39801BB916DB}" destId="{76399D41-EF7E-4B05-8387-0F3726407E0D}" srcOrd="1" destOrd="0" presId="urn:microsoft.com/office/officeart/2005/8/layout/hierarchy2"/>
    <dgm:cxn modelId="{088E7582-5CAD-4823-92B8-FB02D9577EFA}" type="presOf" srcId="{EFE32FB7-0F9A-40C3-8D71-6762F3687245}" destId="{C4737701-BB87-4D1C-ABE0-4A235146EBA1}" srcOrd="0" destOrd="0" presId="urn:microsoft.com/office/officeart/2005/8/layout/hierarchy2"/>
    <dgm:cxn modelId="{1FC95FAB-DFF1-45D9-AB10-29038D0BC278}" srcId="{6420CCEF-2A40-4FB4-BD02-8E10A2BA9D73}" destId="{D2773AC2-C364-4525-BEED-37AE4C7B75D7}" srcOrd="3" destOrd="0" parTransId="{436D4A27-151B-47BC-9C30-636721C8A08A}" sibTransId="{D7E69DF1-E85F-4D6A-B847-11BF835DA861}"/>
    <dgm:cxn modelId="{CC811361-CCD2-4E7F-818F-C20BAE388A02}" type="presOf" srcId="{6420CCEF-2A40-4FB4-BD02-8E10A2BA9D73}" destId="{271A83B7-F870-4C61-B7CB-CD24631E4212}" srcOrd="0" destOrd="0" presId="urn:microsoft.com/office/officeart/2005/8/layout/hierarchy2"/>
    <dgm:cxn modelId="{82122779-6255-4831-A251-D704EF59A956}" type="presOf" srcId="{E5FF9857-0A20-4940-8A8D-C6F182389518}" destId="{F1D14E80-BE64-49A5-99AB-19FBB38DD8FF}" srcOrd="0" destOrd="0" presId="urn:microsoft.com/office/officeart/2005/8/layout/hierarchy2"/>
    <dgm:cxn modelId="{DC6432B9-1AA7-47B4-901F-22D4E785DACB}" srcId="{0F5C5608-3180-4E7C-8C44-BC644DEEAF20}" destId="{1826F809-399F-4D04-825A-F9B5BF924122}" srcOrd="0" destOrd="0" parTransId="{10BCB9F7-A97C-43C6-B5C9-04C01585271E}" sibTransId="{1CA3E3E1-93B1-4675-9171-39DE1D825D59}"/>
    <dgm:cxn modelId="{3634D0C6-1CE1-451D-B665-1C25002B084B}" type="presOf" srcId="{5466A226-0F44-45B2-9008-6B3A505F808F}" destId="{79F4036B-1B7C-4381-91C9-D289275CE85F}" srcOrd="1" destOrd="0" presId="urn:microsoft.com/office/officeart/2005/8/layout/hierarchy2"/>
    <dgm:cxn modelId="{387464CD-CDE5-436F-847F-53692491CA6B}" type="presOf" srcId="{10BCB9F7-A97C-43C6-B5C9-04C01585271E}" destId="{534B9CA8-B86B-461E-8F70-47B6D1ECA0BB}" srcOrd="1" destOrd="0" presId="urn:microsoft.com/office/officeart/2005/8/layout/hierarchy2"/>
    <dgm:cxn modelId="{61330DF5-25DC-4B85-A3D2-A781D7D60EBC}" type="presOf" srcId="{1826F809-399F-4D04-825A-F9B5BF924122}" destId="{71B98C5C-90ED-413B-9206-69FFE73D3670}" srcOrd="0" destOrd="0" presId="urn:microsoft.com/office/officeart/2005/8/layout/hierarchy2"/>
    <dgm:cxn modelId="{3331FBEA-51B3-46EE-8769-39E62225A07C}" type="presOf" srcId="{436D4A27-151B-47BC-9C30-636721C8A08A}" destId="{0F13D2BD-ACA9-4396-B2F2-E05C5EC44029}" srcOrd="0" destOrd="0" presId="urn:microsoft.com/office/officeart/2005/8/layout/hierarchy2"/>
    <dgm:cxn modelId="{E9CE62AD-D3EA-44A3-9C17-0F057C715A66}" srcId="{6420CCEF-2A40-4FB4-BD02-8E10A2BA9D73}" destId="{0F5C5608-3180-4E7C-8C44-BC644DEEAF20}" srcOrd="1" destOrd="0" parTransId="{CA574094-ED13-4870-BDB4-32AE088D5D0C}" sibTransId="{957F9618-24F6-43F2-8ECC-D44C731F0CD2}"/>
    <dgm:cxn modelId="{D4BFEAB7-4F18-420F-BEAF-C646AD45A612}" type="presOf" srcId="{0F5C5608-3180-4E7C-8C44-BC644DEEAF20}" destId="{96BD8F53-8532-4F46-BDE4-A8C33DDFBEEC}" srcOrd="0" destOrd="0" presId="urn:microsoft.com/office/officeart/2005/8/layout/hierarchy2"/>
    <dgm:cxn modelId="{C1C83328-D26D-4A61-9E19-E9479C683228}" type="presOf" srcId="{A7336079-321F-47EC-9BA9-20845915764F}" destId="{4ADDC125-5D30-4856-90D7-9D1427910B3F}" srcOrd="0" destOrd="0" presId="urn:microsoft.com/office/officeart/2005/8/layout/hierarchy2"/>
    <dgm:cxn modelId="{BA57AE1E-0528-4B30-A981-6F77FEC471C2}" type="presOf" srcId="{806363D5-E893-4500-AB24-2B9F01B03369}" destId="{553892A5-6D4D-4F42-925E-582045B9E92B}" srcOrd="0" destOrd="0" presId="urn:microsoft.com/office/officeart/2005/8/layout/hierarchy2"/>
    <dgm:cxn modelId="{C372176C-C2BA-48C7-B318-0890795CAB5A}" type="presOf" srcId="{D8544D66-EDE6-4E7A-A4B7-39801BB916DB}" destId="{EAFDD682-F233-4D2E-AA92-A26596F98077}" srcOrd="0" destOrd="0" presId="urn:microsoft.com/office/officeart/2005/8/layout/hierarchy2"/>
    <dgm:cxn modelId="{C0FC34DE-790B-4CA1-AF90-595EE8D74656}" srcId="{6420CCEF-2A40-4FB4-BD02-8E10A2BA9D73}" destId="{1DC3C096-27C9-4021-A9F8-71F818C8B4A0}" srcOrd="0" destOrd="0" parTransId="{719B81B8-7607-4B03-9224-A3436B5776F2}" sibTransId="{3458D7AA-12BC-472F-95C6-3F9754F67724}"/>
    <dgm:cxn modelId="{2DE2084A-A92A-401E-AF06-8069CAD7E8E4}" type="presParOf" srcId="{4ADDC125-5D30-4856-90D7-9D1427910B3F}" destId="{C3012204-BDA7-4C8A-861B-BDF9E44FF93E}" srcOrd="0" destOrd="0" presId="urn:microsoft.com/office/officeart/2005/8/layout/hierarchy2"/>
    <dgm:cxn modelId="{1DF8FAA0-330F-4D29-BD22-244A545503D1}" type="presParOf" srcId="{C3012204-BDA7-4C8A-861B-BDF9E44FF93E}" destId="{271A83B7-F870-4C61-B7CB-CD24631E4212}" srcOrd="0" destOrd="0" presId="urn:microsoft.com/office/officeart/2005/8/layout/hierarchy2"/>
    <dgm:cxn modelId="{0EC57751-44F8-4573-841B-2A388DB43C7A}" type="presParOf" srcId="{C3012204-BDA7-4C8A-861B-BDF9E44FF93E}" destId="{347E1C75-15D4-4D21-912B-6323E4DC214C}" srcOrd="1" destOrd="0" presId="urn:microsoft.com/office/officeart/2005/8/layout/hierarchy2"/>
    <dgm:cxn modelId="{6BC801A8-DE30-4C60-8053-51F1BE66DEDF}" type="presParOf" srcId="{347E1C75-15D4-4D21-912B-6323E4DC214C}" destId="{ED23752B-B69E-4183-A366-84DB47431938}" srcOrd="0" destOrd="0" presId="urn:microsoft.com/office/officeart/2005/8/layout/hierarchy2"/>
    <dgm:cxn modelId="{794C8BBE-2CE5-407F-A431-BEA3F7B3EC37}" type="presParOf" srcId="{ED23752B-B69E-4183-A366-84DB47431938}" destId="{E714DE5C-5F35-438A-AA79-BFDECBA5A34B}" srcOrd="0" destOrd="0" presId="urn:microsoft.com/office/officeart/2005/8/layout/hierarchy2"/>
    <dgm:cxn modelId="{6AF6AD03-5E69-49F6-B71B-304AEF395883}" type="presParOf" srcId="{347E1C75-15D4-4D21-912B-6323E4DC214C}" destId="{9D0B4806-8F9E-4176-A17E-596779732A88}" srcOrd="1" destOrd="0" presId="urn:microsoft.com/office/officeart/2005/8/layout/hierarchy2"/>
    <dgm:cxn modelId="{17389D04-2830-4BC1-83E2-EF82C0E98C0D}" type="presParOf" srcId="{9D0B4806-8F9E-4176-A17E-596779732A88}" destId="{248AD84C-4FB2-4691-B4A6-BC2EA70A391B}" srcOrd="0" destOrd="0" presId="urn:microsoft.com/office/officeart/2005/8/layout/hierarchy2"/>
    <dgm:cxn modelId="{17425BC6-ACB8-4521-810E-6E2FCC3CF54A}" type="presParOf" srcId="{9D0B4806-8F9E-4176-A17E-596779732A88}" destId="{E490C323-80BF-4294-9D99-265CEC074147}" srcOrd="1" destOrd="0" presId="urn:microsoft.com/office/officeart/2005/8/layout/hierarchy2"/>
    <dgm:cxn modelId="{E08076ED-2FC3-4D89-AD71-E3DEB0639A1C}" type="presParOf" srcId="{E490C323-80BF-4294-9D99-265CEC074147}" destId="{0267CA2B-2650-4D0B-85A3-54F00461C120}" srcOrd="0" destOrd="0" presId="urn:microsoft.com/office/officeart/2005/8/layout/hierarchy2"/>
    <dgm:cxn modelId="{C1486CDD-6D7A-4D62-B8A8-449773D5DCC8}" type="presParOf" srcId="{0267CA2B-2650-4D0B-85A3-54F00461C120}" destId="{8DC80E84-32BD-4F5C-8742-51E52DA45679}" srcOrd="0" destOrd="0" presId="urn:microsoft.com/office/officeart/2005/8/layout/hierarchy2"/>
    <dgm:cxn modelId="{FE5851A4-A478-4510-8832-E25B5830B025}" type="presParOf" srcId="{E490C323-80BF-4294-9D99-265CEC074147}" destId="{949F452D-C37C-4C2A-B8E1-77D1281FF427}" srcOrd="1" destOrd="0" presId="urn:microsoft.com/office/officeart/2005/8/layout/hierarchy2"/>
    <dgm:cxn modelId="{B39A0B9C-21D6-497A-8EF0-114E16D34C1B}" type="presParOf" srcId="{949F452D-C37C-4C2A-B8E1-77D1281FF427}" destId="{553892A5-6D4D-4F42-925E-582045B9E92B}" srcOrd="0" destOrd="0" presId="urn:microsoft.com/office/officeart/2005/8/layout/hierarchy2"/>
    <dgm:cxn modelId="{067FCCF1-EFF5-4D2B-A06B-1B104DF03F81}" type="presParOf" srcId="{949F452D-C37C-4C2A-B8E1-77D1281FF427}" destId="{97540275-BB5C-4E51-9751-2D2DC6355EC3}" srcOrd="1" destOrd="0" presId="urn:microsoft.com/office/officeart/2005/8/layout/hierarchy2"/>
    <dgm:cxn modelId="{60C5D03B-9EBA-463B-B60C-8381C16E319D}" type="presParOf" srcId="{97540275-BB5C-4E51-9751-2D2DC6355EC3}" destId="{FEC49C53-7970-4C82-8F89-0F4881098F02}" srcOrd="0" destOrd="0" presId="urn:microsoft.com/office/officeart/2005/8/layout/hierarchy2"/>
    <dgm:cxn modelId="{339EEA64-C7FE-4F6D-AC88-D94753B0C2A9}" type="presParOf" srcId="{FEC49C53-7970-4C82-8F89-0F4881098F02}" destId="{79F4036B-1B7C-4381-91C9-D289275CE85F}" srcOrd="0" destOrd="0" presId="urn:microsoft.com/office/officeart/2005/8/layout/hierarchy2"/>
    <dgm:cxn modelId="{A84556A6-D993-408E-AFC7-DF927BBA8A00}" type="presParOf" srcId="{97540275-BB5C-4E51-9751-2D2DC6355EC3}" destId="{BA97270E-6044-4188-A638-ADA4C7F5607D}" srcOrd="1" destOrd="0" presId="urn:microsoft.com/office/officeart/2005/8/layout/hierarchy2"/>
    <dgm:cxn modelId="{076926F2-5400-46F6-B479-57936959CED5}" type="presParOf" srcId="{BA97270E-6044-4188-A638-ADA4C7F5607D}" destId="{C4737701-BB87-4D1C-ABE0-4A235146EBA1}" srcOrd="0" destOrd="0" presId="urn:microsoft.com/office/officeart/2005/8/layout/hierarchy2"/>
    <dgm:cxn modelId="{F621130C-D736-4507-B28C-F4A48A82008C}" type="presParOf" srcId="{BA97270E-6044-4188-A638-ADA4C7F5607D}" destId="{0CE03715-38C3-4FD6-9DFD-9D3D0923E247}" srcOrd="1" destOrd="0" presId="urn:microsoft.com/office/officeart/2005/8/layout/hierarchy2"/>
    <dgm:cxn modelId="{060D3BC9-0654-45E2-8AE8-6CA632B4711E}" type="presParOf" srcId="{0CE03715-38C3-4FD6-9DFD-9D3D0923E247}" destId="{AB8834AF-B0B8-403B-93DD-B68263BBBAF2}" srcOrd="0" destOrd="0" presId="urn:microsoft.com/office/officeart/2005/8/layout/hierarchy2"/>
    <dgm:cxn modelId="{1AE20A3A-9555-4419-AABC-C2842F284A5F}" type="presParOf" srcId="{AB8834AF-B0B8-403B-93DD-B68263BBBAF2}" destId="{584BFAE4-B375-4C58-8A8A-086F6BDACF82}" srcOrd="0" destOrd="0" presId="urn:microsoft.com/office/officeart/2005/8/layout/hierarchy2"/>
    <dgm:cxn modelId="{D6734355-9B94-42AA-81E2-B34B7D3D570B}" type="presParOf" srcId="{0CE03715-38C3-4FD6-9DFD-9D3D0923E247}" destId="{9B08EF8F-5595-4F04-92B5-8BC02CAC12E3}" srcOrd="1" destOrd="0" presId="urn:microsoft.com/office/officeart/2005/8/layout/hierarchy2"/>
    <dgm:cxn modelId="{EEA5B69F-981D-477B-887C-3898D9828B8C}" type="presParOf" srcId="{9B08EF8F-5595-4F04-92B5-8BC02CAC12E3}" destId="{C35504C4-D34A-4DC2-83C1-546A02D80F44}" srcOrd="0" destOrd="0" presId="urn:microsoft.com/office/officeart/2005/8/layout/hierarchy2"/>
    <dgm:cxn modelId="{873A7297-4D1C-4F3F-B997-37B2E866BA69}" type="presParOf" srcId="{9B08EF8F-5595-4F04-92B5-8BC02CAC12E3}" destId="{1EA574EF-9163-4EAF-99D1-C3AF0F5D2CDD}" srcOrd="1" destOrd="0" presId="urn:microsoft.com/office/officeart/2005/8/layout/hierarchy2"/>
    <dgm:cxn modelId="{D09C5082-3C99-4770-A82D-6FD83C44991E}" type="presParOf" srcId="{347E1C75-15D4-4D21-912B-6323E4DC214C}" destId="{8CAB927B-E6A7-4158-BF83-FFC26E4CDD66}" srcOrd="2" destOrd="0" presId="urn:microsoft.com/office/officeart/2005/8/layout/hierarchy2"/>
    <dgm:cxn modelId="{AF5DF8A9-47A1-4282-8EB2-35ACB5111872}" type="presParOf" srcId="{8CAB927B-E6A7-4158-BF83-FFC26E4CDD66}" destId="{88343CF8-7CF7-4E0E-8793-F3A53ACA1FB2}" srcOrd="0" destOrd="0" presId="urn:microsoft.com/office/officeart/2005/8/layout/hierarchy2"/>
    <dgm:cxn modelId="{CB414086-5EFE-46F8-A163-230BB63A5AAA}" type="presParOf" srcId="{347E1C75-15D4-4D21-912B-6323E4DC214C}" destId="{A6F34BC2-427A-4EF4-8641-341D9ACF96EA}" srcOrd="3" destOrd="0" presId="urn:microsoft.com/office/officeart/2005/8/layout/hierarchy2"/>
    <dgm:cxn modelId="{DEF1ABE3-C570-4D01-AA18-7699A94DF469}" type="presParOf" srcId="{A6F34BC2-427A-4EF4-8641-341D9ACF96EA}" destId="{96BD8F53-8532-4F46-BDE4-A8C33DDFBEEC}" srcOrd="0" destOrd="0" presId="urn:microsoft.com/office/officeart/2005/8/layout/hierarchy2"/>
    <dgm:cxn modelId="{99F465E7-6BD6-41AA-99D6-1EFF3D5CB87B}" type="presParOf" srcId="{A6F34BC2-427A-4EF4-8641-341D9ACF96EA}" destId="{A52607E5-E2BD-4916-BA01-6666C1C59C04}" srcOrd="1" destOrd="0" presId="urn:microsoft.com/office/officeart/2005/8/layout/hierarchy2"/>
    <dgm:cxn modelId="{8883B3DD-4F59-4FCC-B92A-9E9837A49D74}" type="presParOf" srcId="{A52607E5-E2BD-4916-BA01-6666C1C59C04}" destId="{C39B21C6-1AE8-4DEE-85FB-BDA18E7E78D1}" srcOrd="0" destOrd="0" presId="urn:microsoft.com/office/officeart/2005/8/layout/hierarchy2"/>
    <dgm:cxn modelId="{AAED7F0D-204D-4088-A130-5BC368C6395A}" type="presParOf" srcId="{C39B21C6-1AE8-4DEE-85FB-BDA18E7E78D1}" destId="{534B9CA8-B86B-461E-8F70-47B6D1ECA0BB}" srcOrd="0" destOrd="0" presId="urn:microsoft.com/office/officeart/2005/8/layout/hierarchy2"/>
    <dgm:cxn modelId="{48D88965-A072-4255-88C8-85DACBD44963}" type="presParOf" srcId="{A52607E5-E2BD-4916-BA01-6666C1C59C04}" destId="{90A4B479-58AE-4C50-8A16-549883B7025D}" srcOrd="1" destOrd="0" presId="urn:microsoft.com/office/officeart/2005/8/layout/hierarchy2"/>
    <dgm:cxn modelId="{7AB044D4-7A7C-4BDA-9448-E7C07CB7FD5C}" type="presParOf" srcId="{90A4B479-58AE-4C50-8A16-549883B7025D}" destId="{71B98C5C-90ED-413B-9206-69FFE73D3670}" srcOrd="0" destOrd="0" presId="urn:microsoft.com/office/officeart/2005/8/layout/hierarchy2"/>
    <dgm:cxn modelId="{C1655EE0-EFEB-4540-A839-5CE06D6F2ECE}" type="presParOf" srcId="{90A4B479-58AE-4C50-8A16-549883B7025D}" destId="{317EC5A0-19D9-4C12-93A2-08679E171FE5}" srcOrd="1" destOrd="0" presId="urn:microsoft.com/office/officeart/2005/8/layout/hierarchy2"/>
    <dgm:cxn modelId="{18138B1C-1620-49FE-A587-5E7B2357EA2C}" type="presParOf" srcId="{347E1C75-15D4-4D21-912B-6323E4DC214C}" destId="{6623ECCD-863B-426E-AEA3-8F8D851EB1AA}" srcOrd="4" destOrd="0" presId="urn:microsoft.com/office/officeart/2005/8/layout/hierarchy2"/>
    <dgm:cxn modelId="{75685819-B36E-4BBA-9DD6-831EC93B1785}" type="presParOf" srcId="{6623ECCD-863B-426E-AEA3-8F8D851EB1AA}" destId="{A3CB83D2-A067-4A17-A586-299FF60807EC}" srcOrd="0" destOrd="0" presId="urn:microsoft.com/office/officeart/2005/8/layout/hierarchy2"/>
    <dgm:cxn modelId="{B60DBEC6-34F8-4350-82B2-3B8611F823D4}" type="presParOf" srcId="{347E1C75-15D4-4D21-912B-6323E4DC214C}" destId="{58A23D81-07BF-467A-9013-D7D4877ACC7A}" srcOrd="5" destOrd="0" presId="urn:microsoft.com/office/officeart/2005/8/layout/hierarchy2"/>
    <dgm:cxn modelId="{E3441176-3ABD-4A10-95C9-FACD8AD5A3BE}" type="presParOf" srcId="{58A23D81-07BF-467A-9013-D7D4877ACC7A}" destId="{F1D14E80-BE64-49A5-99AB-19FBB38DD8FF}" srcOrd="0" destOrd="0" presId="urn:microsoft.com/office/officeart/2005/8/layout/hierarchy2"/>
    <dgm:cxn modelId="{B923ABBB-61CD-44B0-83C0-3EA7CEF94CE6}" type="presParOf" srcId="{58A23D81-07BF-467A-9013-D7D4877ACC7A}" destId="{1D7AE4BC-79E5-48E9-A0C4-A6E8A4CB5AC8}" srcOrd="1" destOrd="0" presId="urn:microsoft.com/office/officeart/2005/8/layout/hierarchy2"/>
    <dgm:cxn modelId="{50D7D0F6-33B2-41DD-8619-64B9AB6B9FE9}" type="presParOf" srcId="{1D7AE4BC-79E5-48E9-A0C4-A6E8A4CB5AC8}" destId="{EAFDD682-F233-4D2E-AA92-A26596F98077}" srcOrd="0" destOrd="0" presId="urn:microsoft.com/office/officeart/2005/8/layout/hierarchy2"/>
    <dgm:cxn modelId="{CE5268E5-65C5-4D8A-A1E6-D7AAC3A13014}" type="presParOf" srcId="{EAFDD682-F233-4D2E-AA92-A26596F98077}" destId="{76399D41-EF7E-4B05-8387-0F3726407E0D}" srcOrd="0" destOrd="0" presId="urn:microsoft.com/office/officeart/2005/8/layout/hierarchy2"/>
    <dgm:cxn modelId="{4282EBC8-19BC-4E41-B4DA-DB1398257ACA}" type="presParOf" srcId="{1D7AE4BC-79E5-48E9-A0C4-A6E8A4CB5AC8}" destId="{C8AFDEE1-E20F-4948-9AD4-80951EC9E053}" srcOrd="1" destOrd="0" presId="urn:microsoft.com/office/officeart/2005/8/layout/hierarchy2"/>
    <dgm:cxn modelId="{BD828C6A-DCB2-4539-8DDB-14D53CD68BD5}" type="presParOf" srcId="{C8AFDEE1-E20F-4948-9AD4-80951EC9E053}" destId="{B3278184-B4FF-416E-95C2-7A5E53BFF94E}" srcOrd="0" destOrd="0" presId="urn:microsoft.com/office/officeart/2005/8/layout/hierarchy2"/>
    <dgm:cxn modelId="{08D2719D-49A3-4ED7-B344-391662023A1B}" type="presParOf" srcId="{C8AFDEE1-E20F-4948-9AD4-80951EC9E053}" destId="{C05ACC31-B6D9-4275-8852-1D4FAFFD95C3}" srcOrd="1" destOrd="0" presId="urn:microsoft.com/office/officeart/2005/8/layout/hierarchy2"/>
    <dgm:cxn modelId="{493D32BC-02E3-4007-8C60-316A640C8EDD}" type="presParOf" srcId="{347E1C75-15D4-4D21-912B-6323E4DC214C}" destId="{0F13D2BD-ACA9-4396-B2F2-E05C5EC44029}" srcOrd="6" destOrd="0" presId="urn:microsoft.com/office/officeart/2005/8/layout/hierarchy2"/>
    <dgm:cxn modelId="{8230898F-B2A7-48FC-A449-C1E8A8CB5A1A}" type="presParOf" srcId="{0F13D2BD-ACA9-4396-B2F2-E05C5EC44029}" destId="{35F8DF5F-C324-4275-9833-FD6480ADA748}" srcOrd="0" destOrd="0" presId="urn:microsoft.com/office/officeart/2005/8/layout/hierarchy2"/>
    <dgm:cxn modelId="{E9C9C824-CEAF-43FE-B2C3-C78EEDE80FED}" type="presParOf" srcId="{347E1C75-15D4-4D21-912B-6323E4DC214C}" destId="{C19B693A-6F7C-437C-B689-FE1201F3B2FC}" srcOrd="7" destOrd="0" presId="urn:microsoft.com/office/officeart/2005/8/layout/hierarchy2"/>
    <dgm:cxn modelId="{E7EC55A5-CFAA-4852-90A6-F9F265505A9B}" type="presParOf" srcId="{C19B693A-6F7C-437C-B689-FE1201F3B2FC}" destId="{6515B19C-7FA6-47EC-9D77-5FD7D4966914}" srcOrd="0" destOrd="0" presId="urn:microsoft.com/office/officeart/2005/8/layout/hierarchy2"/>
    <dgm:cxn modelId="{C5A306C0-7397-4965-93F1-0D0895034BB4}" type="presParOf" srcId="{C19B693A-6F7C-437C-B689-FE1201F3B2FC}" destId="{FF6DCEB6-9677-4277-B968-77713FA253B3}" srcOrd="1" destOrd="0" presId="urn:microsoft.com/office/officeart/2005/8/layout/hierarchy2"/>
    <dgm:cxn modelId="{69D8A77B-FA84-4DE7-B4F1-686683279C79}" type="presParOf" srcId="{FF6DCEB6-9677-4277-B968-77713FA253B3}" destId="{9771849F-9CF6-429F-BB2B-5EBB9AF66FE1}" srcOrd="0" destOrd="0" presId="urn:microsoft.com/office/officeart/2005/8/layout/hierarchy2"/>
    <dgm:cxn modelId="{A0819562-46C6-4320-ACE5-505CABF7D21F}" type="presParOf" srcId="{9771849F-9CF6-429F-BB2B-5EBB9AF66FE1}" destId="{7AB2F265-F5B1-4F4F-8888-D19C609FE708}" srcOrd="0" destOrd="0" presId="urn:microsoft.com/office/officeart/2005/8/layout/hierarchy2"/>
    <dgm:cxn modelId="{20F3EE2A-D94E-4B3A-8B43-15B5649EFE17}" type="presParOf" srcId="{FF6DCEB6-9677-4277-B968-77713FA253B3}" destId="{8562E4D3-7667-4C7A-A724-62BD8386A2A1}" srcOrd="1" destOrd="0" presId="urn:microsoft.com/office/officeart/2005/8/layout/hierarchy2"/>
    <dgm:cxn modelId="{8B17C0AF-BCDA-4179-9AA4-CA5FBAFD006C}" type="presParOf" srcId="{8562E4D3-7667-4C7A-A724-62BD8386A2A1}" destId="{8AFF66C5-2ED4-428B-B4EE-B078EF312D75}" srcOrd="0" destOrd="0" presId="urn:microsoft.com/office/officeart/2005/8/layout/hierarchy2"/>
    <dgm:cxn modelId="{16A46541-0A5A-4107-ACE0-257F6AD06191}" type="presParOf" srcId="{8562E4D3-7667-4C7A-A724-62BD8386A2A1}" destId="{DE083B9B-28D0-493F-BC67-9EF456B58B65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71A83B7-F870-4C61-B7CB-CD24631E4212}">
      <dsp:nvSpPr>
        <dsp:cNvPr id="0" name=""/>
        <dsp:cNvSpPr/>
      </dsp:nvSpPr>
      <dsp:spPr>
        <a:xfrm>
          <a:off x="0" y="969536"/>
          <a:ext cx="1268015" cy="634007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200" kern="1200" dirty="0" smtClean="0"/>
            <a:t>사용자 로그인</a:t>
          </a:r>
          <a:endParaRPr lang="ko-KR" altLang="en-US" sz="1200" kern="1200" dirty="0"/>
        </a:p>
      </dsp:txBody>
      <dsp:txXfrm>
        <a:off x="18569" y="988105"/>
        <a:ext cx="1230877" cy="596869"/>
      </dsp:txXfrm>
    </dsp:sp>
    <dsp:sp modelId="{ED23752B-B69E-4183-A366-84DB47431938}">
      <dsp:nvSpPr>
        <dsp:cNvPr id="0" name=""/>
        <dsp:cNvSpPr/>
      </dsp:nvSpPr>
      <dsp:spPr>
        <a:xfrm rot="19543891">
          <a:off x="1214341" y="1098397"/>
          <a:ext cx="618399" cy="28081"/>
        </a:xfrm>
        <a:custGeom>
          <a:avLst/>
          <a:gdLst/>
          <a:ahLst/>
          <a:cxnLst/>
          <a:rect l="0" t="0" r="0" b="0"/>
          <a:pathLst>
            <a:path>
              <a:moveTo>
                <a:pt x="0" y="14040"/>
              </a:moveTo>
              <a:lnTo>
                <a:pt x="618399" y="14040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500" kern="1200"/>
        </a:p>
      </dsp:txBody>
      <dsp:txXfrm>
        <a:off x="1508080" y="1096978"/>
        <a:ext cx="30919" cy="30919"/>
      </dsp:txXfrm>
    </dsp:sp>
    <dsp:sp modelId="{248AD84C-4FB2-4691-B4A6-BC2EA70A391B}">
      <dsp:nvSpPr>
        <dsp:cNvPr id="0" name=""/>
        <dsp:cNvSpPr/>
      </dsp:nvSpPr>
      <dsp:spPr>
        <a:xfrm>
          <a:off x="1779066" y="621332"/>
          <a:ext cx="1268015" cy="634007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200" kern="1200" dirty="0" smtClean="0"/>
            <a:t>영화예매</a:t>
          </a:r>
          <a:endParaRPr lang="ko-KR" altLang="en-US" sz="1200" kern="1200" dirty="0"/>
        </a:p>
      </dsp:txBody>
      <dsp:txXfrm>
        <a:off x="1797635" y="639901"/>
        <a:ext cx="1230877" cy="596869"/>
      </dsp:txXfrm>
    </dsp:sp>
    <dsp:sp modelId="{0267CA2B-2650-4D0B-85A3-54F00461C120}">
      <dsp:nvSpPr>
        <dsp:cNvPr id="0" name=""/>
        <dsp:cNvSpPr/>
      </dsp:nvSpPr>
      <dsp:spPr>
        <a:xfrm>
          <a:off x="3047081" y="924295"/>
          <a:ext cx="507206" cy="28081"/>
        </a:xfrm>
        <a:custGeom>
          <a:avLst/>
          <a:gdLst/>
          <a:ahLst/>
          <a:cxnLst/>
          <a:rect l="0" t="0" r="0" b="0"/>
          <a:pathLst>
            <a:path>
              <a:moveTo>
                <a:pt x="0" y="14040"/>
              </a:moveTo>
              <a:lnTo>
                <a:pt x="507206" y="14040"/>
              </a:lnTo>
            </a:path>
          </a:pathLst>
        </a:custGeom>
        <a:noFill/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500" kern="1200"/>
        </a:p>
      </dsp:txBody>
      <dsp:txXfrm>
        <a:off x="3288004" y="925656"/>
        <a:ext cx="25360" cy="25360"/>
      </dsp:txXfrm>
    </dsp:sp>
    <dsp:sp modelId="{553892A5-6D4D-4F42-925E-582045B9E92B}">
      <dsp:nvSpPr>
        <dsp:cNvPr id="0" name=""/>
        <dsp:cNvSpPr/>
      </dsp:nvSpPr>
      <dsp:spPr>
        <a:xfrm>
          <a:off x="3554288" y="621332"/>
          <a:ext cx="1268015" cy="63400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200" kern="1200" dirty="0" smtClean="0"/>
            <a:t>지역</a:t>
          </a:r>
          <a:r>
            <a:rPr lang="en-US" altLang="ko-KR" sz="1200" kern="1200" dirty="0" smtClean="0"/>
            <a:t>/</a:t>
          </a:r>
          <a:r>
            <a:rPr lang="ko-KR" altLang="en-US" sz="1200" kern="1200" dirty="0" smtClean="0"/>
            <a:t>영업점 선택</a:t>
          </a:r>
          <a:endParaRPr lang="ko-KR" altLang="en-US" sz="1200" kern="1200" dirty="0"/>
        </a:p>
      </dsp:txBody>
      <dsp:txXfrm>
        <a:off x="3572857" y="639901"/>
        <a:ext cx="1230877" cy="596869"/>
      </dsp:txXfrm>
    </dsp:sp>
    <dsp:sp modelId="{FEC49C53-7970-4C82-8F89-0F4881098F02}">
      <dsp:nvSpPr>
        <dsp:cNvPr id="0" name=""/>
        <dsp:cNvSpPr/>
      </dsp:nvSpPr>
      <dsp:spPr>
        <a:xfrm>
          <a:off x="4822303" y="924295"/>
          <a:ext cx="507206" cy="28081"/>
        </a:xfrm>
        <a:custGeom>
          <a:avLst/>
          <a:gdLst/>
          <a:ahLst/>
          <a:cxnLst/>
          <a:rect l="0" t="0" r="0" b="0"/>
          <a:pathLst>
            <a:path>
              <a:moveTo>
                <a:pt x="0" y="14040"/>
              </a:moveTo>
              <a:lnTo>
                <a:pt x="507206" y="14040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500" kern="1200"/>
        </a:p>
      </dsp:txBody>
      <dsp:txXfrm>
        <a:off x="5063226" y="925656"/>
        <a:ext cx="25360" cy="25360"/>
      </dsp:txXfrm>
    </dsp:sp>
    <dsp:sp modelId="{C4737701-BB87-4D1C-ABE0-4A235146EBA1}">
      <dsp:nvSpPr>
        <dsp:cNvPr id="0" name=""/>
        <dsp:cNvSpPr/>
      </dsp:nvSpPr>
      <dsp:spPr>
        <a:xfrm>
          <a:off x="5329510" y="621332"/>
          <a:ext cx="1268015" cy="63400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200" kern="1200" dirty="0" smtClean="0"/>
            <a:t>영화</a:t>
          </a:r>
          <a:r>
            <a:rPr lang="en-US" altLang="ko-KR" sz="1200" kern="1200" dirty="0" smtClean="0"/>
            <a:t>/</a:t>
          </a:r>
          <a:r>
            <a:rPr lang="ko-KR" altLang="en-US" sz="1200" kern="1200" dirty="0" smtClean="0"/>
            <a:t>시간 선택</a:t>
          </a:r>
          <a:endParaRPr lang="ko-KR" altLang="en-US" sz="1200" kern="1200" dirty="0"/>
        </a:p>
      </dsp:txBody>
      <dsp:txXfrm>
        <a:off x="5348079" y="639901"/>
        <a:ext cx="1230877" cy="596869"/>
      </dsp:txXfrm>
    </dsp:sp>
    <dsp:sp modelId="{AB8834AF-B0B8-403B-93DD-B68263BBBAF2}">
      <dsp:nvSpPr>
        <dsp:cNvPr id="0" name=""/>
        <dsp:cNvSpPr/>
      </dsp:nvSpPr>
      <dsp:spPr>
        <a:xfrm>
          <a:off x="6597525" y="924295"/>
          <a:ext cx="507206" cy="28081"/>
        </a:xfrm>
        <a:custGeom>
          <a:avLst/>
          <a:gdLst/>
          <a:ahLst/>
          <a:cxnLst/>
          <a:rect l="0" t="0" r="0" b="0"/>
          <a:pathLst>
            <a:path>
              <a:moveTo>
                <a:pt x="0" y="14040"/>
              </a:moveTo>
              <a:lnTo>
                <a:pt x="507206" y="14040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500" kern="1200"/>
        </a:p>
      </dsp:txBody>
      <dsp:txXfrm>
        <a:off x="6838448" y="925656"/>
        <a:ext cx="25360" cy="25360"/>
      </dsp:txXfrm>
    </dsp:sp>
    <dsp:sp modelId="{C35504C4-D34A-4DC2-83C1-546A02D80F44}">
      <dsp:nvSpPr>
        <dsp:cNvPr id="0" name=""/>
        <dsp:cNvSpPr/>
      </dsp:nvSpPr>
      <dsp:spPr>
        <a:xfrm>
          <a:off x="7104731" y="621332"/>
          <a:ext cx="1268015" cy="63400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200" kern="1200" dirty="0" smtClean="0"/>
            <a:t>영화 자리 선택</a:t>
          </a:r>
          <a:r>
            <a:rPr lang="en-US" altLang="ko-KR" sz="1200" kern="1200" dirty="0" smtClean="0"/>
            <a:t>/ </a:t>
          </a:r>
          <a:r>
            <a:rPr lang="ko-KR" altLang="en-US" sz="1200" kern="1200" dirty="0" smtClean="0"/>
            <a:t>예약</a:t>
          </a:r>
          <a:endParaRPr lang="ko-KR" altLang="en-US" sz="1200" kern="1200" dirty="0"/>
        </a:p>
      </dsp:txBody>
      <dsp:txXfrm>
        <a:off x="7123300" y="639901"/>
        <a:ext cx="1230877" cy="596869"/>
      </dsp:txXfrm>
    </dsp:sp>
    <dsp:sp modelId="{8CAB927B-E6A7-4158-BF83-FFC26E4CDD66}">
      <dsp:nvSpPr>
        <dsp:cNvPr id="0" name=""/>
        <dsp:cNvSpPr/>
      </dsp:nvSpPr>
      <dsp:spPr>
        <a:xfrm rot="2201914">
          <a:off x="1204847" y="1462952"/>
          <a:ext cx="637386" cy="28081"/>
        </a:xfrm>
        <a:custGeom>
          <a:avLst/>
          <a:gdLst/>
          <a:ahLst/>
          <a:cxnLst/>
          <a:rect l="0" t="0" r="0" b="0"/>
          <a:pathLst>
            <a:path>
              <a:moveTo>
                <a:pt x="0" y="14040"/>
              </a:moveTo>
              <a:lnTo>
                <a:pt x="637386" y="14040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500" kern="1200"/>
        </a:p>
      </dsp:txBody>
      <dsp:txXfrm>
        <a:off x="1507606" y="1461058"/>
        <a:ext cx="31869" cy="31869"/>
      </dsp:txXfrm>
    </dsp:sp>
    <dsp:sp modelId="{96BD8F53-8532-4F46-BDE4-A8C33DDFBEEC}">
      <dsp:nvSpPr>
        <dsp:cNvPr id="0" name=""/>
        <dsp:cNvSpPr/>
      </dsp:nvSpPr>
      <dsp:spPr>
        <a:xfrm>
          <a:off x="1779066" y="1350441"/>
          <a:ext cx="1268015" cy="634007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200" kern="1200" dirty="0" smtClean="0"/>
            <a:t>영화조회</a:t>
          </a:r>
          <a:endParaRPr lang="ko-KR" altLang="en-US" sz="1200" kern="1200" dirty="0"/>
        </a:p>
      </dsp:txBody>
      <dsp:txXfrm>
        <a:off x="1797635" y="1369010"/>
        <a:ext cx="1230877" cy="596869"/>
      </dsp:txXfrm>
    </dsp:sp>
    <dsp:sp modelId="{C39B21C6-1AE8-4DEE-85FB-BDA18E7E78D1}">
      <dsp:nvSpPr>
        <dsp:cNvPr id="0" name=""/>
        <dsp:cNvSpPr/>
      </dsp:nvSpPr>
      <dsp:spPr>
        <a:xfrm>
          <a:off x="3047081" y="1653404"/>
          <a:ext cx="507206" cy="28081"/>
        </a:xfrm>
        <a:custGeom>
          <a:avLst/>
          <a:gdLst/>
          <a:ahLst/>
          <a:cxnLst/>
          <a:rect l="0" t="0" r="0" b="0"/>
          <a:pathLst>
            <a:path>
              <a:moveTo>
                <a:pt x="0" y="14040"/>
              </a:moveTo>
              <a:lnTo>
                <a:pt x="507206" y="14040"/>
              </a:lnTo>
            </a:path>
          </a:pathLst>
        </a:custGeom>
        <a:noFill/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500" kern="1200"/>
        </a:p>
      </dsp:txBody>
      <dsp:txXfrm>
        <a:off x="3288004" y="1654765"/>
        <a:ext cx="25360" cy="25360"/>
      </dsp:txXfrm>
    </dsp:sp>
    <dsp:sp modelId="{71B98C5C-90ED-413B-9206-69FFE73D3670}">
      <dsp:nvSpPr>
        <dsp:cNvPr id="0" name=""/>
        <dsp:cNvSpPr/>
      </dsp:nvSpPr>
      <dsp:spPr>
        <a:xfrm>
          <a:off x="3554288" y="1350441"/>
          <a:ext cx="1268015" cy="63400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200" kern="1200" dirty="0" smtClean="0"/>
            <a:t>예약 내용 확인</a:t>
          </a:r>
          <a:endParaRPr lang="en-US" altLang="ko-KR" sz="1200" kern="1200" dirty="0" smtClean="0"/>
        </a:p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200" kern="1200" dirty="0" smtClean="0"/>
            <a:t>(ID </a:t>
          </a:r>
          <a:r>
            <a:rPr lang="ko-KR" altLang="en-US" sz="1200" kern="1200" dirty="0" smtClean="0"/>
            <a:t>별</a:t>
          </a:r>
          <a:r>
            <a:rPr lang="en-US" altLang="ko-KR" sz="1200" kern="1200" dirty="0" smtClean="0"/>
            <a:t>)</a:t>
          </a:r>
          <a:endParaRPr lang="ko-KR" altLang="en-US" sz="1200" kern="1200" dirty="0"/>
        </a:p>
      </dsp:txBody>
      <dsp:txXfrm>
        <a:off x="3572857" y="1369010"/>
        <a:ext cx="1230877" cy="596869"/>
      </dsp:txXfrm>
    </dsp:sp>
    <dsp:sp modelId="{6623ECCD-863B-426E-AEA3-8F8D851EB1AA}">
      <dsp:nvSpPr>
        <dsp:cNvPr id="0" name=""/>
        <dsp:cNvSpPr/>
      </dsp:nvSpPr>
      <dsp:spPr>
        <a:xfrm rot="3916719">
          <a:off x="912536" y="1827506"/>
          <a:ext cx="1222008" cy="28081"/>
        </a:xfrm>
        <a:custGeom>
          <a:avLst/>
          <a:gdLst/>
          <a:ahLst/>
          <a:cxnLst/>
          <a:rect l="0" t="0" r="0" b="0"/>
          <a:pathLst>
            <a:path>
              <a:moveTo>
                <a:pt x="0" y="14040"/>
              </a:moveTo>
              <a:lnTo>
                <a:pt x="1222008" y="14040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500" kern="1200"/>
        </a:p>
      </dsp:txBody>
      <dsp:txXfrm>
        <a:off x="1492990" y="1810997"/>
        <a:ext cx="61100" cy="61100"/>
      </dsp:txXfrm>
    </dsp:sp>
    <dsp:sp modelId="{F1D14E80-BE64-49A5-99AB-19FBB38DD8FF}">
      <dsp:nvSpPr>
        <dsp:cNvPr id="0" name=""/>
        <dsp:cNvSpPr/>
      </dsp:nvSpPr>
      <dsp:spPr>
        <a:xfrm>
          <a:off x="1779066" y="2079550"/>
          <a:ext cx="1268015" cy="634007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200" kern="1200" dirty="0" smtClean="0"/>
            <a:t>회원가입</a:t>
          </a:r>
          <a:endParaRPr lang="ko-KR" altLang="en-US" sz="1200" kern="1200" dirty="0"/>
        </a:p>
      </dsp:txBody>
      <dsp:txXfrm>
        <a:off x="1797635" y="2098119"/>
        <a:ext cx="1230877" cy="596869"/>
      </dsp:txXfrm>
    </dsp:sp>
    <dsp:sp modelId="{EAFDD682-F233-4D2E-AA92-A26596F98077}">
      <dsp:nvSpPr>
        <dsp:cNvPr id="0" name=""/>
        <dsp:cNvSpPr/>
      </dsp:nvSpPr>
      <dsp:spPr>
        <a:xfrm>
          <a:off x="3047081" y="2382513"/>
          <a:ext cx="507206" cy="28081"/>
        </a:xfrm>
        <a:custGeom>
          <a:avLst/>
          <a:gdLst/>
          <a:ahLst/>
          <a:cxnLst/>
          <a:rect l="0" t="0" r="0" b="0"/>
          <a:pathLst>
            <a:path>
              <a:moveTo>
                <a:pt x="0" y="14040"/>
              </a:moveTo>
              <a:lnTo>
                <a:pt x="507206" y="14040"/>
              </a:lnTo>
            </a:path>
          </a:pathLst>
        </a:custGeom>
        <a:noFill/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500" kern="1200"/>
        </a:p>
      </dsp:txBody>
      <dsp:txXfrm>
        <a:off x="3288004" y="2383874"/>
        <a:ext cx="25360" cy="25360"/>
      </dsp:txXfrm>
    </dsp:sp>
    <dsp:sp modelId="{B3278184-B4FF-416E-95C2-7A5E53BFF94E}">
      <dsp:nvSpPr>
        <dsp:cNvPr id="0" name=""/>
        <dsp:cNvSpPr/>
      </dsp:nvSpPr>
      <dsp:spPr>
        <a:xfrm>
          <a:off x="3554288" y="2079550"/>
          <a:ext cx="1268015" cy="63400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200" kern="1200" dirty="0" smtClean="0"/>
            <a:t>아이디 생성</a:t>
          </a:r>
          <a:endParaRPr lang="ko-KR" altLang="en-US" sz="1200" kern="1200" dirty="0"/>
        </a:p>
      </dsp:txBody>
      <dsp:txXfrm>
        <a:off x="3572857" y="2098119"/>
        <a:ext cx="1230877" cy="596869"/>
      </dsp:txXfrm>
    </dsp:sp>
    <dsp:sp modelId="{0F13D2BD-ACA9-4396-B2F2-E05C5EC44029}">
      <dsp:nvSpPr>
        <dsp:cNvPr id="0" name=""/>
        <dsp:cNvSpPr/>
      </dsp:nvSpPr>
      <dsp:spPr>
        <a:xfrm rot="4468236">
          <a:off x="569136" y="2192061"/>
          <a:ext cx="1908808" cy="28081"/>
        </a:xfrm>
        <a:custGeom>
          <a:avLst/>
          <a:gdLst/>
          <a:ahLst/>
          <a:cxnLst/>
          <a:rect l="0" t="0" r="0" b="0"/>
          <a:pathLst>
            <a:path>
              <a:moveTo>
                <a:pt x="0" y="14040"/>
              </a:moveTo>
              <a:lnTo>
                <a:pt x="1908808" y="14040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500" kern="1200"/>
        </a:p>
      </dsp:txBody>
      <dsp:txXfrm>
        <a:off x="1475820" y="2158381"/>
        <a:ext cx="95440" cy="95440"/>
      </dsp:txXfrm>
    </dsp:sp>
    <dsp:sp modelId="{6515B19C-7FA6-47EC-9D77-5FD7D4966914}">
      <dsp:nvSpPr>
        <dsp:cNvPr id="0" name=""/>
        <dsp:cNvSpPr/>
      </dsp:nvSpPr>
      <dsp:spPr>
        <a:xfrm>
          <a:off x="1779066" y="2808659"/>
          <a:ext cx="1268015" cy="634007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200" kern="1200" dirty="0" smtClean="0"/>
            <a:t>로그아웃</a:t>
          </a:r>
          <a:endParaRPr lang="ko-KR" altLang="en-US" sz="1200" kern="1200" dirty="0"/>
        </a:p>
      </dsp:txBody>
      <dsp:txXfrm>
        <a:off x="1797635" y="2827228"/>
        <a:ext cx="1230877" cy="596869"/>
      </dsp:txXfrm>
    </dsp:sp>
    <dsp:sp modelId="{9771849F-9CF6-429F-BB2B-5EBB9AF66FE1}">
      <dsp:nvSpPr>
        <dsp:cNvPr id="0" name=""/>
        <dsp:cNvSpPr/>
      </dsp:nvSpPr>
      <dsp:spPr>
        <a:xfrm>
          <a:off x="3047081" y="3111622"/>
          <a:ext cx="507206" cy="28081"/>
        </a:xfrm>
        <a:custGeom>
          <a:avLst/>
          <a:gdLst/>
          <a:ahLst/>
          <a:cxnLst/>
          <a:rect l="0" t="0" r="0" b="0"/>
          <a:pathLst>
            <a:path>
              <a:moveTo>
                <a:pt x="0" y="14040"/>
              </a:moveTo>
              <a:lnTo>
                <a:pt x="507206" y="14040"/>
              </a:lnTo>
            </a:path>
          </a:pathLst>
        </a:custGeom>
        <a:noFill/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500" kern="1200"/>
        </a:p>
      </dsp:txBody>
      <dsp:txXfrm>
        <a:off x="3288004" y="3112983"/>
        <a:ext cx="25360" cy="25360"/>
      </dsp:txXfrm>
    </dsp:sp>
    <dsp:sp modelId="{8AFF66C5-2ED4-428B-B4EE-B078EF312D75}">
      <dsp:nvSpPr>
        <dsp:cNvPr id="0" name=""/>
        <dsp:cNvSpPr/>
      </dsp:nvSpPr>
      <dsp:spPr>
        <a:xfrm>
          <a:off x="3554288" y="2808659"/>
          <a:ext cx="1268015" cy="63400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200" kern="1200" dirty="0" smtClean="0"/>
            <a:t>초기 화면으로</a:t>
          </a:r>
          <a:endParaRPr lang="ko-KR" altLang="en-US" sz="1200" kern="1200" dirty="0"/>
        </a:p>
      </dsp:txBody>
      <dsp:txXfrm>
        <a:off x="3572857" y="2827228"/>
        <a:ext cx="1230877" cy="59686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9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CDC4C-ED23-47C9-94CD-129B2AB6F7FC}" type="datetimeFigureOut">
              <a:rPr lang="ko-KR" altLang="en-US" smtClean="0"/>
              <a:t>2021-01-08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85152-E81E-49C5-BBDC-7BE9380133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29416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CDC4C-ED23-47C9-94CD-129B2AB6F7FC}" type="datetimeFigureOut">
              <a:rPr lang="ko-KR" altLang="en-US" smtClean="0"/>
              <a:t>2021-01-08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85152-E81E-49C5-BBDC-7BE9380133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53005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자유형 14"/>
          <p:cNvSpPr/>
          <p:nvPr userDrawn="1"/>
        </p:nvSpPr>
        <p:spPr>
          <a:xfrm>
            <a:off x="0" y="-14436"/>
            <a:ext cx="1331640" cy="1344330"/>
          </a:xfrm>
          <a:custGeom>
            <a:avLst/>
            <a:gdLst>
              <a:gd name="connsiteX0" fmla="*/ 0 w 1708605"/>
              <a:gd name="connsiteY0" fmla="*/ 0 h 1518450"/>
              <a:gd name="connsiteX1" fmla="*/ 1708605 w 1708605"/>
              <a:gd name="connsiteY1" fmla="*/ 0 h 1518450"/>
              <a:gd name="connsiteX2" fmla="*/ 0 w 1708605"/>
              <a:gd name="connsiteY2" fmla="*/ 1518450 h 1518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08605" h="1518450">
                <a:moveTo>
                  <a:pt x="0" y="0"/>
                </a:moveTo>
                <a:lnTo>
                  <a:pt x="1708605" y="0"/>
                </a:lnTo>
                <a:lnTo>
                  <a:pt x="0" y="1518450"/>
                </a:lnTo>
                <a:close/>
              </a:path>
            </a:pathLst>
          </a:custGeom>
          <a:solidFill>
            <a:srgbClr val="CC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ea typeface="Yoon 윤고딕 530_TT" panose="02090603020101020101" pitchFamily="18" charset="-127"/>
            </a:endParaRPr>
          </a:p>
        </p:txBody>
      </p:sp>
      <p:sp>
        <p:nvSpPr>
          <p:cNvPr id="16" name="직사각형 15"/>
          <p:cNvSpPr/>
          <p:nvPr userDrawn="1"/>
        </p:nvSpPr>
        <p:spPr>
          <a:xfrm>
            <a:off x="90744" y="112593"/>
            <a:ext cx="8993015" cy="6560808"/>
          </a:xfrm>
          <a:prstGeom prst="rect">
            <a:avLst/>
          </a:prstGeom>
          <a:noFill/>
          <a:ln>
            <a:solidFill>
              <a:srgbClr val="66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ea typeface="Yoon 윤고딕 530_TT" panose="02090603020101020101" pitchFamily="18" charset="-127"/>
            </a:endParaRPr>
          </a:p>
        </p:txBody>
      </p:sp>
      <p:sp>
        <p:nvSpPr>
          <p:cNvPr id="17" name="직사각형 16"/>
          <p:cNvSpPr/>
          <p:nvPr userDrawn="1"/>
        </p:nvSpPr>
        <p:spPr>
          <a:xfrm>
            <a:off x="26836" y="44625"/>
            <a:ext cx="9090328" cy="6696744"/>
          </a:xfrm>
          <a:prstGeom prst="rect">
            <a:avLst/>
          </a:prstGeom>
          <a:noFill/>
          <a:ln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ea typeface="Yoon 윤고딕 530_TT" panose="02090603020101020101" pitchFamily="18" charset="-127"/>
            </a:endParaRPr>
          </a:p>
        </p:txBody>
      </p:sp>
      <p:pic>
        <p:nvPicPr>
          <p:cNvPr id="7" name="Picture 2" descr="C:\Users\GeonSu\Desktop\search.pstatic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43" y="133429"/>
            <a:ext cx="8993015" cy="649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/>
          <p:cNvSpPr/>
          <p:nvPr userDrawn="1"/>
        </p:nvSpPr>
        <p:spPr>
          <a:xfrm>
            <a:off x="94564" y="133677"/>
            <a:ext cx="9144000" cy="6607692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/>
          </a:p>
        </p:txBody>
      </p:sp>
    </p:spTree>
    <p:extLst>
      <p:ext uri="{BB962C8B-B14F-4D97-AF65-F5344CB8AC3E}">
        <p14:creationId xmlns:p14="http://schemas.microsoft.com/office/powerpoint/2010/main" val="37822695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4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4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BCDC4C-ED23-47C9-94CD-129B2AB6F7FC}" type="datetimeFigureOut">
              <a:rPr lang="ko-KR" altLang="en-US" smtClean="0"/>
              <a:t>2021-01-08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4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4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C85152-E81E-49C5-BBDC-7BE9380133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75417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6" r:id="rId3"/>
  </p:sldLayoutIdLst>
  <p:txStyles>
    <p:titleStyle>
      <a:lvl1pPr algn="ctr" defTabSz="685800" rtl="0" eaLnBrk="1" latinLnBrk="1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6858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685800" rtl="0" eaLnBrk="1" latinLnBrk="1" hangingPunct="1">
        <a:spcBef>
          <a:spcPct val="20000"/>
        </a:spcBef>
        <a:buFont typeface="Arial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spcBef>
          <a:spcPct val="20000"/>
        </a:spcBef>
        <a:buFont typeface="Arial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spcBef>
          <a:spcPct val="20000"/>
        </a:spcBef>
        <a:buFont typeface="Arial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3.png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9.png"/><Relationship Id="rId4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microsoft.com/office/2007/relationships/hdphoto" Target="../media/hdphoto1.wdp"/><Relationship Id="rId7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diagramLayout" Target="../diagrams/layout1.xml"/><Relationship Id="rId7" Type="http://schemas.openxmlformats.org/officeDocument/2006/relationships/image" Target="../media/image7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C:\Users\GeonSu\Desktop\search.pstatic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476" y="0"/>
            <a:ext cx="916047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-16476" y="573528"/>
            <a:ext cx="9144000" cy="5710944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/>
          </a:p>
        </p:txBody>
      </p:sp>
      <p:sp>
        <p:nvSpPr>
          <p:cNvPr id="6" name="TextBox 5"/>
          <p:cNvSpPr txBox="1"/>
          <p:nvPr/>
        </p:nvSpPr>
        <p:spPr>
          <a:xfrm>
            <a:off x="1750005" y="1687611"/>
            <a:ext cx="56706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3000" b="1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Movie Reservation Program</a:t>
            </a:r>
          </a:p>
          <a:p>
            <a:pPr algn="ctr"/>
            <a:r>
              <a:rPr lang="en-US" altLang="ko-KR" sz="3000" b="1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sz="3000" b="1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영화 예약 프로그램</a:t>
            </a:r>
            <a:r>
              <a:rPr lang="en-US" altLang="ko-KR" sz="3000" b="1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) </a:t>
            </a:r>
            <a:endParaRPr lang="ko-KR" altLang="en-US" sz="30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653898" y="4131078"/>
            <a:ext cx="183620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5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기획자 </a:t>
            </a:r>
            <a:r>
              <a:rPr lang="en-US" altLang="ko-KR" sz="135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r>
              <a:rPr lang="ko-KR" altLang="en-US" sz="135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이건수</a:t>
            </a:r>
          </a:p>
        </p:txBody>
      </p:sp>
    </p:spTree>
    <p:extLst>
      <p:ext uri="{BB962C8B-B14F-4D97-AF65-F5344CB8AC3E}">
        <p14:creationId xmlns:p14="http://schemas.microsoft.com/office/powerpoint/2010/main" val="592679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128316" y="620936"/>
            <a:ext cx="466025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/>
              <a:t>DB</a:t>
            </a:r>
            <a:r>
              <a:rPr lang="ko-KR" altLang="en-US" sz="4400" dirty="0"/>
              <a:t> </a:t>
            </a:r>
            <a:r>
              <a:rPr lang="ko-KR" altLang="en-US" sz="4400" dirty="0" smtClean="0"/>
              <a:t>상세설명</a:t>
            </a:r>
            <a:r>
              <a:rPr lang="en-US" altLang="ko-KR" sz="2400" dirty="0" smtClean="0"/>
              <a:t>(MOVIE)</a:t>
            </a:r>
            <a:endParaRPr lang="en-US" altLang="ko-KR" sz="2400" dirty="0"/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3260793"/>
              </p:ext>
            </p:extLst>
          </p:nvPr>
        </p:nvGraphicFramePr>
        <p:xfrm>
          <a:off x="683568" y="2214730"/>
          <a:ext cx="5256584" cy="33429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5221"/>
                <a:gridCol w="1050265"/>
                <a:gridCol w="1208797"/>
                <a:gridCol w="989773"/>
                <a:gridCol w="629226"/>
                <a:gridCol w="503302"/>
              </a:tblGrid>
              <a:tr h="42218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Table </a:t>
                      </a:r>
                      <a:r>
                        <a:rPr lang="ko-KR" altLang="en-US" sz="1100" u="none" strike="noStrike" dirty="0">
                          <a:effectLst/>
                        </a:rPr>
                        <a:t>명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 smtClean="0"/>
                        <a:t>MOVIE</a:t>
                      </a:r>
                      <a:r>
                        <a:rPr lang="ko-KR" altLang="en-US" sz="1500" u="none" strike="noStrike" baseline="0" dirty="0">
                          <a:effectLst/>
                        </a:rPr>
                        <a:t>　</a:t>
                      </a:r>
                      <a:endParaRPr lang="ko-KR" altLang="en-US" sz="1500" b="0" i="0" u="none" strike="noStrike" baseline="0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  <a:tr h="28803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 smtClean="0">
                          <a:effectLst/>
                        </a:rPr>
                        <a:t>Table</a:t>
                      </a:r>
                      <a:r>
                        <a:rPr lang="en-US" altLang="ko-KR" sz="1100" u="none" strike="noStrike" baseline="0" dirty="0" smtClean="0">
                          <a:effectLst/>
                        </a:rPr>
                        <a:t> </a:t>
                      </a:r>
                      <a:r>
                        <a:rPr lang="ko-KR" altLang="en-US" sz="1100" u="none" strike="noStrike" dirty="0" smtClean="0">
                          <a:effectLst/>
                        </a:rPr>
                        <a:t>설명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 gridSpan="5"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영화 정보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  <a:tr h="292526">
                <a:tc>
                  <a:txBody>
                    <a:bodyPr/>
                    <a:lstStyle/>
                    <a:p>
                      <a:pPr marL="0" marR="0" indent="0" algn="ctr" defTabSz="6858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u="none" strike="noStrike" dirty="0" smtClean="0">
                          <a:effectLst/>
                        </a:rPr>
                        <a:t>NO</a:t>
                      </a:r>
                      <a:r>
                        <a:rPr lang="ko-KR" altLang="en-US" sz="1100" u="none" strike="noStrike" dirty="0">
                          <a:effectLst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Column</a:t>
                      </a:r>
                      <a:r>
                        <a:rPr lang="ko-KR" altLang="en-US" sz="1100" u="none" strike="noStrike" dirty="0">
                          <a:effectLst/>
                        </a:rPr>
                        <a:t>명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설명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Data Type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 err="1">
                          <a:effectLst/>
                        </a:rPr>
                        <a:t>Nullable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PK/FK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  <a:tr h="29252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TITLE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영화제목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varchar(50)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PK/FK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  <a:tr h="29252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DIRECTOR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영화감독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varchar(50)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  <a:tr h="29252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ACTOR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주연배우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varchar(50)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  <a:tr h="29252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GENRE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장르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varchar(50)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  <a:tr h="29252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AGE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이용가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int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N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  <a:tr h="29252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6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PLAYTIME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영화시간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 err="1">
                          <a:effectLst/>
                        </a:rPr>
                        <a:t>varchar</a:t>
                      </a:r>
                      <a:r>
                        <a:rPr lang="en-US" sz="1100" u="none" strike="noStrike" dirty="0">
                          <a:effectLst/>
                        </a:rPr>
                        <a:t>(50)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N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  <a:tr h="29252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7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NATION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나라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 err="1">
                          <a:effectLst/>
                        </a:rPr>
                        <a:t>varchar</a:t>
                      </a:r>
                      <a:r>
                        <a:rPr lang="en-US" sz="1100" u="none" strike="noStrike" dirty="0">
                          <a:effectLst/>
                        </a:rPr>
                        <a:t>(50)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N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  <a:tr h="29252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8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OPENDATE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개봉일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u="none" strike="noStrike" dirty="0" err="1" smtClean="0">
                          <a:effectLst/>
                        </a:rPr>
                        <a:t>varchar</a:t>
                      </a:r>
                      <a:r>
                        <a:rPr lang="en-US" altLang="ko-KR" sz="1100" u="none" strike="noStrike" dirty="0" smtClean="0">
                          <a:effectLst/>
                        </a:rPr>
                        <a:t>(50)</a:t>
                      </a:r>
                      <a:endParaRPr lang="en-US" altLang="ko-KR" sz="1100" b="0" i="0" u="none" strike="noStrike" dirty="0" smtClean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 smtClean="0">
                          <a:effectLst/>
                        </a:rPr>
                        <a:t>N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2204864"/>
            <a:ext cx="1512168" cy="32209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74331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128316" y="620936"/>
            <a:ext cx="671978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/>
              <a:t>DB</a:t>
            </a:r>
            <a:r>
              <a:rPr lang="ko-KR" altLang="en-US" sz="4400" dirty="0"/>
              <a:t> </a:t>
            </a:r>
            <a:r>
              <a:rPr lang="ko-KR" altLang="en-US" sz="4400" dirty="0" smtClean="0"/>
              <a:t>상세설명</a:t>
            </a:r>
            <a:r>
              <a:rPr lang="en-US" altLang="ko-KR" sz="2400" dirty="0" smtClean="0"/>
              <a:t>(BUSINESS/LOCAL/CITY)</a:t>
            </a:r>
            <a:endParaRPr lang="en-US" altLang="ko-KR" sz="2400" dirty="0"/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4088201"/>
              </p:ext>
            </p:extLst>
          </p:nvPr>
        </p:nvGraphicFramePr>
        <p:xfrm>
          <a:off x="611560" y="1556792"/>
          <a:ext cx="5256584" cy="18083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5221"/>
                <a:gridCol w="1050265"/>
                <a:gridCol w="1208797"/>
                <a:gridCol w="989773"/>
                <a:gridCol w="629226"/>
                <a:gridCol w="503302"/>
              </a:tblGrid>
              <a:tr h="3501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Table </a:t>
                      </a:r>
                      <a:r>
                        <a:rPr lang="ko-KR" altLang="en-US" sz="1100" u="none" strike="noStrike" dirty="0">
                          <a:effectLst/>
                        </a:rPr>
                        <a:t>명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 smtClean="0"/>
                        <a:t>BUSINESS</a:t>
                      </a:r>
                      <a:r>
                        <a:rPr lang="ko-KR" altLang="en-US" sz="1500" u="none" strike="noStrike" baseline="0" dirty="0">
                          <a:effectLst/>
                        </a:rPr>
                        <a:t>　</a:t>
                      </a:r>
                      <a:endParaRPr lang="ko-KR" altLang="en-US" sz="1500" b="0" i="0" u="none" strike="noStrike" baseline="0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  <a:tr h="28803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 smtClean="0">
                          <a:effectLst/>
                        </a:rPr>
                        <a:t>Table</a:t>
                      </a:r>
                      <a:r>
                        <a:rPr lang="en-US" altLang="ko-KR" sz="1100" u="none" strike="noStrike" baseline="0" dirty="0" smtClean="0">
                          <a:effectLst/>
                        </a:rPr>
                        <a:t> </a:t>
                      </a:r>
                      <a:r>
                        <a:rPr lang="ko-KR" altLang="en-US" sz="1100" u="none" strike="noStrike" dirty="0" smtClean="0">
                          <a:effectLst/>
                        </a:rPr>
                        <a:t>설명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 gridSpan="5"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영업지점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  <a:tr h="292526">
                <a:tc>
                  <a:txBody>
                    <a:bodyPr/>
                    <a:lstStyle/>
                    <a:p>
                      <a:pPr marL="0" marR="0" indent="0" algn="ctr" defTabSz="6858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u="none" strike="noStrike" dirty="0" smtClean="0">
                          <a:effectLst/>
                        </a:rPr>
                        <a:t>NO</a:t>
                      </a:r>
                      <a:r>
                        <a:rPr lang="ko-KR" altLang="en-US" sz="1100" u="none" strike="noStrike" dirty="0">
                          <a:effectLst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Column</a:t>
                      </a:r>
                      <a:r>
                        <a:rPr lang="ko-KR" altLang="en-US" sz="1100" u="none" strike="noStrike" dirty="0">
                          <a:effectLst/>
                        </a:rPr>
                        <a:t>명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설명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Data Type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 err="1">
                          <a:effectLst/>
                        </a:rPr>
                        <a:t>Nullable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PK/FK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  <a:tr h="29252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BUSNAME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영업지점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varchar(50)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PK/FK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  <a:tr h="29252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2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LOCALNAME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지역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 err="1">
                          <a:effectLst/>
                        </a:rPr>
                        <a:t>varchar</a:t>
                      </a:r>
                      <a:r>
                        <a:rPr lang="en-US" sz="1100" u="none" strike="noStrike" dirty="0">
                          <a:effectLst/>
                        </a:rPr>
                        <a:t>(50)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  <a:tr h="29252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3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CITYNAME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시</a:t>
                      </a:r>
                      <a:r>
                        <a:rPr lang="en-US" altLang="ko-KR" sz="11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/</a:t>
                      </a:r>
                      <a:r>
                        <a:rPr lang="ko-KR" altLang="en-US" sz="11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도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varchar(50)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3696735"/>
              </p:ext>
            </p:extLst>
          </p:nvPr>
        </p:nvGraphicFramePr>
        <p:xfrm>
          <a:off x="611560" y="3356992"/>
          <a:ext cx="5256584" cy="15157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5221"/>
                <a:gridCol w="1050265"/>
                <a:gridCol w="1208797"/>
                <a:gridCol w="989773"/>
                <a:gridCol w="629226"/>
                <a:gridCol w="503302"/>
              </a:tblGrid>
              <a:tr h="3501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Table </a:t>
                      </a:r>
                      <a:r>
                        <a:rPr lang="ko-KR" altLang="en-US" sz="1100" u="none" strike="noStrike" dirty="0">
                          <a:effectLst/>
                        </a:rPr>
                        <a:t>명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 smtClean="0"/>
                        <a:t>LOCAL</a:t>
                      </a:r>
                      <a:r>
                        <a:rPr lang="ko-KR" altLang="en-US" sz="1500" u="none" strike="noStrike" baseline="0" dirty="0">
                          <a:effectLst/>
                        </a:rPr>
                        <a:t>　</a:t>
                      </a:r>
                      <a:endParaRPr lang="ko-KR" altLang="en-US" sz="1500" b="0" i="0" u="none" strike="noStrike" baseline="0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  <a:tr h="28803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 smtClean="0">
                          <a:effectLst/>
                        </a:rPr>
                        <a:t>Table</a:t>
                      </a:r>
                      <a:r>
                        <a:rPr lang="en-US" altLang="ko-KR" sz="1100" u="none" strike="noStrike" baseline="0" dirty="0" smtClean="0">
                          <a:effectLst/>
                        </a:rPr>
                        <a:t> </a:t>
                      </a:r>
                      <a:r>
                        <a:rPr lang="ko-KR" altLang="en-US" sz="1100" u="none" strike="noStrike" dirty="0" smtClean="0">
                          <a:effectLst/>
                        </a:rPr>
                        <a:t>설명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 gridSpan="5"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지역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  <a:tr h="292526">
                <a:tc>
                  <a:txBody>
                    <a:bodyPr/>
                    <a:lstStyle/>
                    <a:p>
                      <a:pPr marL="0" marR="0" indent="0" algn="ctr" defTabSz="6858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u="none" strike="noStrike" dirty="0" smtClean="0">
                          <a:effectLst/>
                        </a:rPr>
                        <a:t>NO</a:t>
                      </a:r>
                      <a:r>
                        <a:rPr lang="ko-KR" altLang="en-US" sz="1100" u="none" strike="noStrike" dirty="0">
                          <a:effectLst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Column</a:t>
                      </a:r>
                      <a:r>
                        <a:rPr lang="ko-KR" altLang="en-US" sz="1100" u="none" strike="noStrike" dirty="0">
                          <a:effectLst/>
                        </a:rPr>
                        <a:t>명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설명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Data Type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 err="1">
                          <a:effectLst/>
                        </a:rPr>
                        <a:t>Nullable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PK/FK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  <a:tr h="29252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1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LOCALNAME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지역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 err="1">
                          <a:effectLst/>
                        </a:rPr>
                        <a:t>varchar</a:t>
                      </a:r>
                      <a:r>
                        <a:rPr lang="en-US" sz="1100" u="none" strike="noStrike" dirty="0">
                          <a:effectLst/>
                        </a:rPr>
                        <a:t>(50)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  <a:tr h="29252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2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CITYNAME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시</a:t>
                      </a:r>
                      <a:r>
                        <a:rPr lang="en-US" altLang="ko-KR" sz="11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/</a:t>
                      </a:r>
                      <a:r>
                        <a:rPr lang="ko-KR" altLang="en-US" sz="11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도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varchar(50)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376598"/>
              </p:ext>
            </p:extLst>
          </p:nvPr>
        </p:nvGraphicFramePr>
        <p:xfrm>
          <a:off x="611560" y="4869160"/>
          <a:ext cx="5256584" cy="12232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5221"/>
                <a:gridCol w="1050265"/>
                <a:gridCol w="1208797"/>
                <a:gridCol w="989773"/>
                <a:gridCol w="629226"/>
                <a:gridCol w="503302"/>
              </a:tblGrid>
              <a:tr h="3501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Table </a:t>
                      </a:r>
                      <a:r>
                        <a:rPr lang="ko-KR" altLang="en-US" sz="1100" u="none" strike="noStrike" dirty="0">
                          <a:effectLst/>
                        </a:rPr>
                        <a:t>명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 smtClean="0"/>
                        <a:t>CITY</a:t>
                      </a:r>
                      <a:r>
                        <a:rPr lang="ko-KR" altLang="en-US" sz="1500" u="none" strike="noStrike" baseline="0" dirty="0">
                          <a:effectLst/>
                        </a:rPr>
                        <a:t>　</a:t>
                      </a:r>
                      <a:endParaRPr lang="ko-KR" altLang="en-US" sz="1500" b="0" i="0" u="none" strike="noStrike" baseline="0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  <a:tr h="28803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 smtClean="0">
                          <a:effectLst/>
                        </a:rPr>
                        <a:t>Table</a:t>
                      </a:r>
                      <a:r>
                        <a:rPr lang="en-US" altLang="ko-KR" sz="1100" u="none" strike="noStrike" baseline="0" dirty="0" smtClean="0">
                          <a:effectLst/>
                        </a:rPr>
                        <a:t> </a:t>
                      </a:r>
                      <a:r>
                        <a:rPr lang="ko-KR" altLang="en-US" sz="1100" u="none" strike="noStrike" dirty="0" smtClean="0">
                          <a:effectLst/>
                        </a:rPr>
                        <a:t>설명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 gridSpan="5"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시</a:t>
                      </a:r>
                      <a:r>
                        <a:rPr lang="en-US" altLang="ko-KR" sz="1100" b="0" i="0" u="none" strike="noStrike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/</a:t>
                      </a:r>
                      <a:r>
                        <a:rPr lang="ko-KR" altLang="en-US" sz="1100" b="0" i="0" u="none" strike="noStrike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도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  <a:tr h="292526">
                <a:tc>
                  <a:txBody>
                    <a:bodyPr/>
                    <a:lstStyle/>
                    <a:p>
                      <a:pPr marL="0" marR="0" indent="0" algn="ctr" defTabSz="6858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u="none" strike="noStrike" dirty="0" smtClean="0">
                          <a:effectLst/>
                        </a:rPr>
                        <a:t>NO</a:t>
                      </a:r>
                      <a:r>
                        <a:rPr lang="ko-KR" altLang="en-US" sz="1100" u="none" strike="noStrike" dirty="0">
                          <a:effectLst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Column</a:t>
                      </a:r>
                      <a:r>
                        <a:rPr lang="ko-KR" altLang="en-US" sz="1100" u="none" strike="noStrike" dirty="0">
                          <a:effectLst/>
                        </a:rPr>
                        <a:t>명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설명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Data Type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 err="1">
                          <a:effectLst/>
                        </a:rPr>
                        <a:t>Nullable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PK/FK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  <a:tr h="29252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1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CITYNAME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시</a:t>
                      </a:r>
                      <a:r>
                        <a:rPr lang="en-US" altLang="ko-KR" sz="11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/</a:t>
                      </a:r>
                      <a:r>
                        <a:rPr lang="ko-KR" altLang="en-US" sz="11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도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varchar(50)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1556792"/>
            <a:ext cx="1691928" cy="1766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2108" y="3428999"/>
            <a:ext cx="1695996" cy="14858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9652" y="4919187"/>
            <a:ext cx="1698452" cy="11842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94519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07505" y="1390377"/>
            <a:ext cx="8928992" cy="525434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128316" y="620936"/>
            <a:ext cx="598625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 smtClean="0"/>
              <a:t>JAVA</a:t>
            </a:r>
            <a:r>
              <a:rPr lang="ko-KR" altLang="en-US" sz="4400" dirty="0" smtClean="0"/>
              <a:t> 다이어그램</a:t>
            </a:r>
            <a:r>
              <a:rPr lang="en-US" altLang="ko-KR" sz="2400" dirty="0" smtClean="0"/>
              <a:t>(DAO/DTO)</a:t>
            </a:r>
            <a:endParaRPr lang="en-US" altLang="ko-KR" sz="2400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484784"/>
            <a:ext cx="3048000" cy="2895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311" y="4581128"/>
            <a:ext cx="2838450" cy="1857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7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8918" y="1544712"/>
            <a:ext cx="1409700" cy="4867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8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1487078"/>
            <a:ext cx="2054566" cy="4951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60567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07505" y="1390377"/>
            <a:ext cx="8928992" cy="525434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128316" y="620936"/>
            <a:ext cx="7020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 smtClean="0"/>
              <a:t>JAVA</a:t>
            </a:r>
            <a:r>
              <a:rPr lang="ko-KR" altLang="en-US" sz="4400" dirty="0" smtClean="0"/>
              <a:t> 다이어그램</a:t>
            </a:r>
            <a:r>
              <a:rPr lang="en-US" altLang="ko-KR" sz="2400" dirty="0" smtClean="0"/>
              <a:t>(SI/Dong/</a:t>
            </a:r>
            <a:r>
              <a:rPr lang="en-US" altLang="ko-KR" sz="2400" dirty="0" err="1" smtClean="0"/>
              <a:t>GuPanel</a:t>
            </a:r>
            <a:r>
              <a:rPr lang="en-US" altLang="ko-KR" sz="2400" dirty="0" smtClean="0"/>
              <a:t>)</a:t>
            </a:r>
            <a:endParaRPr lang="en-US" altLang="ko-KR" sz="2400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814" y="1623784"/>
            <a:ext cx="5126182" cy="46681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9430401"/>
              </p:ext>
            </p:extLst>
          </p:nvPr>
        </p:nvGraphicFramePr>
        <p:xfrm>
          <a:off x="5364359" y="5336624"/>
          <a:ext cx="3500421" cy="11887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45600"/>
                <a:gridCol w="2454821"/>
              </a:tblGrid>
              <a:tr h="23402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클래스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설명</a:t>
                      </a:r>
                      <a:endParaRPr lang="ko-KR" altLang="en-US" dirty="0"/>
                    </a:p>
                  </a:txBody>
                  <a:tcPr/>
                </a:tc>
              </a:tr>
              <a:tr h="23402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SIPanel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시 선택 가능</a:t>
                      </a:r>
                      <a:endParaRPr lang="ko-KR" altLang="en-US" dirty="0"/>
                    </a:p>
                  </a:txBody>
                  <a:tcPr/>
                </a:tc>
              </a:tr>
              <a:tr h="23402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DongPanel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동 선택 가능</a:t>
                      </a:r>
                      <a:endParaRPr lang="ko-KR" altLang="en-US" dirty="0"/>
                    </a:p>
                  </a:txBody>
                  <a:tcPr/>
                </a:tc>
              </a:tr>
              <a:tr h="23402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GuPanel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구 선택 가능</a:t>
                      </a:r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01538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07504" y="1332214"/>
            <a:ext cx="8928992" cy="533714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128316" y="620936"/>
            <a:ext cx="80389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 smtClean="0"/>
              <a:t>JAVA</a:t>
            </a:r>
            <a:r>
              <a:rPr lang="ko-KR" altLang="en-US" sz="4400" dirty="0" smtClean="0"/>
              <a:t> 다이어그램</a:t>
            </a:r>
            <a:r>
              <a:rPr lang="en-US" altLang="ko-KR" sz="2400" dirty="0" smtClean="0"/>
              <a:t>(</a:t>
            </a:r>
            <a:r>
              <a:rPr lang="en-US" altLang="ko-KR" sz="2400" dirty="0" err="1" smtClean="0"/>
              <a:t>ReservatePanel</a:t>
            </a:r>
            <a:r>
              <a:rPr lang="en-US" altLang="ko-KR" sz="2400" dirty="0" smtClean="0"/>
              <a:t>/</a:t>
            </a:r>
            <a:r>
              <a:rPr lang="en-US" altLang="ko-KR" sz="2400" dirty="0" err="1" smtClean="0"/>
              <a:t>JoinPanel</a:t>
            </a:r>
            <a:r>
              <a:rPr lang="en-US" altLang="ko-KR" sz="2400" dirty="0" smtClean="0"/>
              <a:t>)</a:t>
            </a:r>
            <a:endParaRPr lang="en-US" altLang="ko-KR" sz="2400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316" y="1634094"/>
            <a:ext cx="1034998" cy="47669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1608818"/>
            <a:ext cx="1346681" cy="27063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4278" y="4509120"/>
            <a:ext cx="1681724" cy="1796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3383804"/>
            <a:ext cx="1190625" cy="1019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직선 화살표 연결선 4"/>
          <p:cNvCxnSpPr/>
          <p:nvPr/>
        </p:nvCxnSpPr>
        <p:spPr>
          <a:xfrm>
            <a:off x="2163314" y="2962004"/>
            <a:ext cx="608486" cy="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/>
          <p:nvPr/>
        </p:nvCxnSpPr>
        <p:spPr>
          <a:xfrm>
            <a:off x="2154371" y="5013176"/>
            <a:ext cx="449907" cy="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>
            <a:endCxn id="7173" idx="1"/>
          </p:cNvCxnSpPr>
          <p:nvPr/>
        </p:nvCxnSpPr>
        <p:spPr>
          <a:xfrm>
            <a:off x="4105818" y="3049792"/>
            <a:ext cx="1474294" cy="84360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>
            <a:endCxn id="7173" idx="1"/>
          </p:cNvCxnSpPr>
          <p:nvPr/>
        </p:nvCxnSpPr>
        <p:spPr>
          <a:xfrm flipV="1">
            <a:off x="4258218" y="3893392"/>
            <a:ext cx="1321894" cy="1601628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6052374"/>
              </p:ext>
            </p:extLst>
          </p:nvPr>
        </p:nvGraphicFramePr>
        <p:xfrm>
          <a:off x="5536075" y="5229200"/>
          <a:ext cx="3500421" cy="8915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31773"/>
                <a:gridCol w="1968648"/>
              </a:tblGrid>
              <a:tr h="23402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클래스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설명</a:t>
                      </a:r>
                      <a:endParaRPr lang="ko-KR" altLang="en-US" dirty="0"/>
                    </a:p>
                  </a:txBody>
                  <a:tcPr/>
                </a:tc>
              </a:tr>
              <a:tr h="23402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JoinPanel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회원가입 </a:t>
                      </a:r>
                      <a:endParaRPr lang="ko-KR" altLang="en-US" dirty="0"/>
                    </a:p>
                  </a:txBody>
                  <a:tcPr/>
                </a:tc>
              </a:tr>
              <a:tr h="23402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ReservatePanel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시</a:t>
                      </a:r>
                      <a:r>
                        <a:rPr lang="en-US" altLang="ko-KR" dirty="0" smtClean="0"/>
                        <a:t>/</a:t>
                      </a:r>
                      <a:r>
                        <a:rPr lang="ko-KR" altLang="en-US" dirty="0" smtClean="0"/>
                        <a:t>동</a:t>
                      </a:r>
                      <a:r>
                        <a:rPr lang="en-US" altLang="ko-KR" dirty="0" smtClean="0"/>
                        <a:t>/</a:t>
                      </a:r>
                      <a:r>
                        <a:rPr lang="ko-KR" altLang="en-US" dirty="0" smtClean="0"/>
                        <a:t>영업점 선택</a:t>
                      </a:r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29620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07504" y="1332214"/>
            <a:ext cx="8928992" cy="533714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128316" y="620936"/>
            <a:ext cx="80389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 smtClean="0"/>
              <a:t>JAVA</a:t>
            </a:r>
            <a:r>
              <a:rPr lang="ko-KR" altLang="en-US" sz="4400" dirty="0" smtClean="0"/>
              <a:t> 다이어그램</a:t>
            </a:r>
            <a:r>
              <a:rPr lang="en-US" altLang="ko-KR" sz="2400" dirty="0" smtClean="0"/>
              <a:t>(</a:t>
            </a:r>
            <a:r>
              <a:rPr lang="en-US" altLang="ko-KR" sz="2400" dirty="0" err="1" smtClean="0"/>
              <a:t>ReservatePanel</a:t>
            </a:r>
            <a:r>
              <a:rPr lang="en-US" altLang="ko-KR" sz="2400" dirty="0" smtClean="0"/>
              <a:t>/</a:t>
            </a:r>
            <a:r>
              <a:rPr lang="en-US" altLang="ko-KR" sz="2400" dirty="0" err="1" smtClean="0"/>
              <a:t>JoinPanel</a:t>
            </a:r>
            <a:r>
              <a:rPr lang="en-US" altLang="ko-KR" sz="2400" dirty="0" smtClean="0"/>
              <a:t>)</a:t>
            </a:r>
            <a:endParaRPr lang="en-US" altLang="ko-KR" sz="2400" dirty="0"/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316" y="1634094"/>
            <a:ext cx="1034998" cy="47669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3383804"/>
            <a:ext cx="1190625" cy="1019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9" name="직선 화살표 연결선 18"/>
          <p:cNvCxnSpPr/>
          <p:nvPr/>
        </p:nvCxnSpPr>
        <p:spPr>
          <a:xfrm>
            <a:off x="2163314" y="2962004"/>
            <a:ext cx="608486" cy="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/>
          <p:nvPr/>
        </p:nvCxnSpPr>
        <p:spPr>
          <a:xfrm>
            <a:off x="2154371" y="5013176"/>
            <a:ext cx="449907" cy="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>
            <a:endCxn id="18" idx="1"/>
          </p:cNvCxnSpPr>
          <p:nvPr/>
        </p:nvCxnSpPr>
        <p:spPr>
          <a:xfrm>
            <a:off x="4105818" y="3049792"/>
            <a:ext cx="1474294" cy="84360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>
            <a:endCxn id="18" idx="1"/>
          </p:cNvCxnSpPr>
          <p:nvPr/>
        </p:nvCxnSpPr>
        <p:spPr>
          <a:xfrm flipV="1">
            <a:off x="3958147" y="3893392"/>
            <a:ext cx="1621965" cy="1479824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8356" y="1613961"/>
            <a:ext cx="1318884" cy="2750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7448" y="4420987"/>
            <a:ext cx="1080699" cy="21022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7" name="표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2778768"/>
              </p:ext>
            </p:extLst>
          </p:nvPr>
        </p:nvGraphicFramePr>
        <p:xfrm>
          <a:off x="5536075" y="5229200"/>
          <a:ext cx="3500421" cy="8915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31773"/>
                <a:gridCol w="1968648"/>
              </a:tblGrid>
              <a:tr h="23402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클래스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설명</a:t>
                      </a:r>
                      <a:endParaRPr lang="ko-KR" altLang="en-US" dirty="0"/>
                    </a:p>
                  </a:txBody>
                  <a:tcPr/>
                </a:tc>
              </a:tr>
              <a:tr h="23402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MoviePanel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영화선택</a:t>
                      </a:r>
                      <a:endParaRPr lang="ko-KR" altLang="en-US" dirty="0"/>
                    </a:p>
                  </a:txBody>
                  <a:tcPr/>
                </a:tc>
              </a:tr>
              <a:tr h="23402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SitPanel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자리선택</a:t>
                      </a:r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96533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07504" y="1332214"/>
            <a:ext cx="8928992" cy="533714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128316" y="620936"/>
            <a:ext cx="80389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 smtClean="0"/>
              <a:t>JAVA</a:t>
            </a:r>
            <a:r>
              <a:rPr lang="ko-KR" altLang="en-US" sz="4400" dirty="0" smtClean="0"/>
              <a:t> 다이어그램</a:t>
            </a:r>
            <a:r>
              <a:rPr lang="en-US" altLang="ko-KR" sz="2400" dirty="0" smtClean="0"/>
              <a:t>(</a:t>
            </a:r>
            <a:r>
              <a:rPr lang="en-US" altLang="ko-KR" sz="2400" dirty="0" err="1" smtClean="0"/>
              <a:t>ReservatePanel</a:t>
            </a:r>
            <a:r>
              <a:rPr lang="en-US" altLang="ko-KR" sz="2400" dirty="0" smtClean="0"/>
              <a:t>/</a:t>
            </a:r>
            <a:r>
              <a:rPr lang="en-US" altLang="ko-KR" sz="2400" dirty="0" err="1" smtClean="0"/>
              <a:t>JoinPanel</a:t>
            </a:r>
            <a:r>
              <a:rPr lang="en-US" altLang="ko-KR" sz="2400" dirty="0" smtClean="0"/>
              <a:t>)</a:t>
            </a:r>
            <a:endParaRPr lang="en-US" altLang="ko-KR" sz="2400" dirty="0"/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316" y="1634094"/>
            <a:ext cx="1034998" cy="47669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3383804"/>
            <a:ext cx="1190625" cy="1019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9" name="직선 화살표 연결선 18"/>
          <p:cNvCxnSpPr/>
          <p:nvPr/>
        </p:nvCxnSpPr>
        <p:spPr>
          <a:xfrm>
            <a:off x="2163314" y="2962004"/>
            <a:ext cx="608486" cy="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/>
          <p:nvPr/>
        </p:nvCxnSpPr>
        <p:spPr>
          <a:xfrm>
            <a:off x="2154371" y="5013176"/>
            <a:ext cx="617429" cy="144016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>
            <a:endCxn id="18" idx="1"/>
          </p:cNvCxnSpPr>
          <p:nvPr/>
        </p:nvCxnSpPr>
        <p:spPr>
          <a:xfrm>
            <a:off x="4105818" y="3049792"/>
            <a:ext cx="1474294" cy="84360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>
            <a:endCxn id="18" idx="1"/>
          </p:cNvCxnSpPr>
          <p:nvPr/>
        </p:nvCxnSpPr>
        <p:spPr>
          <a:xfrm flipV="1">
            <a:off x="3887366" y="3893392"/>
            <a:ext cx="1692746" cy="1479824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5161" y="1488424"/>
            <a:ext cx="1320657" cy="29145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5161" y="4497997"/>
            <a:ext cx="1102205" cy="21345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9506806"/>
              </p:ext>
            </p:extLst>
          </p:nvPr>
        </p:nvGraphicFramePr>
        <p:xfrm>
          <a:off x="5536075" y="5229200"/>
          <a:ext cx="3500421" cy="8915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31773"/>
                <a:gridCol w="1968648"/>
              </a:tblGrid>
              <a:tr h="23402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클래스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설명</a:t>
                      </a:r>
                      <a:endParaRPr lang="ko-KR" altLang="en-US" dirty="0"/>
                    </a:p>
                  </a:txBody>
                  <a:tcPr/>
                </a:tc>
              </a:tr>
              <a:tr h="23402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HitPanel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예약확인</a:t>
                      </a:r>
                      <a:endParaRPr lang="ko-KR" altLang="en-US" dirty="0"/>
                    </a:p>
                  </a:txBody>
                  <a:tcPr/>
                </a:tc>
              </a:tr>
              <a:tr h="23402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MainPanel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/>
                        <a:t>메인화면</a:t>
                      </a:r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21181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GeonSu\Desktop\a0000430_mai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80" y="116632"/>
            <a:ext cx="9068172" cy="6624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66680" y="114052"/>
            <a:ext cx="9174336" cy="6741368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/>
          </a:p>
        </p:txBody>
      </p:sp>
      <p:sp>
        <p:nvSpPr>
          <p:cNvPr id="3" name="TextBox 2"/>
          <p:cNvSpPr txBox="1"/>
          <p:nvPr/>
        </p:nvSpPr>
        <p:spPr>
          <a:xfrm>
            <a:off x="1128316" y="620936"/>
            <a:ext cx="6082114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 smtClean="0"/>
              <a:t>워크 </a:t>
            </a:r>
            <a:r>
              <a:rPr lang="ko-KR" altLang="en-US" sz="4400" dirty="0" err="1" smtClean="0"/>
              <a:t>플로우</a:t>
            </a:r>
            <a:r>
              <a:rPr lang="ko-KR" altLang="en-US" sz="4400" dirty="0" smtClean="0"/>
              <a:t> 설명</a:t>
            </a:r>
            <a:r>
              <a:rPr lang="en-US" altLang="ko-KR" sz="4400" dirty="0" smtClean="0"/>
              <a:t>/ </a:t>
            </a:r>
            <a:r>
              <a:rPr lang="ko-KR" altLang="en-US" sz="4400" dirty="0" smtClean="0"/>
              <a:t>시연</a:t>
            </a:r>
            <a:endParaRPr lang="en-US" altLang="ko-KR" sz="4400" dirty="0" smtClean="0"/>
          </a:p>
          <a:p>
            <a:endParaRPr lang="en-US" altLang="ko-KR" dirty="0"/>
          </a:p>
        </p:txBody>
      </p:sp>
      <p:sp>
        <p:nvSpPr>
          <p:cNvPr id="4" name="TextBox 3"/>
          <p:cNvSpPr txBox="1"/>
          <p:nvPr/>
        </p:nvSpPr>
        <p:spPr>
          <a:xfrm>
            <a:off x="539552" y="1844824"/>
            <a:ext cx="799288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US" altLang="ko-KR" sz="3600" dirty="0" smtClean="0"/>
              <a:t> </a:t>
            </a:r>
            <a:r>
              <a:rPr lang="en-US" altLang="ko-KR" sz="3600" dirty="0" err="1" smtClean="0"/>
              <a:t>MainPanel</a:t>
            </a:r>
            <a:r>
              <a:rPr lang="en-US" altLang="ko-KR" sz="3600" dirty="0" smtClean="0"/>
              <a:t> (</a:t>
            </a:r>
            <a:r>
              <a:rPr lang="ko-KR" altLang="en-US" sz="3600" dirty="0" err="1" smtClean="0"/>
              <a:t>메인페이지</a:t>
            </a:r>
            <a:r>
              <a:rPr lang="en-US" altLang="ko-KR" sz="3600" dirty="0" smtClean="0"/>
              <a:t>)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altLang="ko-KR" sz="3600" dirty="0" smtClean="0"/>
              <a:t> </a:t>
            </a:r>
            <a:r>
              <a:rPr lang="en-US" altLang="ko-KR" sz="3600" dirty="0" err="1" smtClean="0"/>
              <a:t>JoinPanel</a:t>
            </a:r>
            <a:r>
              <a:rPr lang="en-US" altLang="ko-KR" sz="3600" dirty="0" smtClean="0"/>
              <a:t> (</a:t>
            </a:r>
            <a:r>
              <a:rPr lang="ko-KR" altLang="en-US" sz="3600" dirty="0" smtClean="0"/>
              <a:t>회원가입</a:t>
            </a:r>
            <a:r>
              <a:rPr lang="en-US" altLang="ko-KR" sz="3600" dirty="0" smtClean="0"/>
              <a:t>)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altLang="ko-KR" sz="3600" dirty="0" smtClean="0"/>
              <a:t> Reservation Page (</a:t>
            </a:r>
            <a:r>
              <a:rPr lang="ko-KR" altLang="en-US" sz="3600" dirty="0" smtClean="0"/>
              <a:t>시</a:t>
            </a:r>
            <a:r>
              <a:rPr lang="en-US" altLang="ko-KR" sz="3600" dirty="0" smtClean="0"/>
              <a:t>/</a:t>
            </a:r>
            <a:r>
              <a:rPr lang="ko-KR" altLang="en-US" sz="3600" dirty="0" smtClean="0"/>
              <a:t>동</a:t>
            </a:r>
            <a:r>
              <a:rPr lang="en-US" altLang="ko-KR" sz="3600" dirty="0" smtClean="0"/>
              <a:t>/</a:t>
            </a:r>
            <a:r>
              <a:rPr lang="ko-KR" altLang="en-US" sz="3600" dirty="0" smtClean="0"/>
              <a:t>영업점</a:t>
            </a:r>
            <a:r>
              <a:rPr lang="en-US" altLang="ko-KR" sz="3600" dirty="0" smtClean="0"/>
              <a:t>)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altLang="ko-KR" sz="3600" dirty="0" smtClean="0"/>
              <a:t> </a:t>
            </a:r>
            <a:r>
              <a:rPr lang="en-US" altLang="ko-KR" sz="3600" dirty="0" err="1" smtClean="0"/>
              <a:t>MovieSelect</a:t>
            </a:r>
            <a:r>
              <a:rPr lang="en-US" altLang="ko-KR" sz="3600" dirty="0" smtClean="0"/>
              <a:t> Page(</a:t>
            </a:r>
            <a:r>
              <a:rPr lang="ko-KR" altLang="en-US" sz="3600" dirty="0" smtClean="0"/>
              <a:t>영화선택</a:t>
            </a:r>
            <a:r>
              <a:rPr lang="en-US" altLang="ko-KR" sz="3600" dirty="0" smtClean="0"/>
              <a:t>)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altLang="ko-KR" sz="3600" dirty="0" smtClean="0"/>
              <a:t> </a:t>
            </a:r>
            <a:r>
              <a:rPr lang="en-US" altLang="ko-KR" sz="3600" dirty="0" err="1" smtClean="0"/>
              <a:t>SitSelect</a:t>
            </a:r>
            <a:r>
              <a:rPr lang="en-US" altLang="ko-KR" sz="3600" dirty="0" smtClean="0"/>
              <a:t> Page(</a:t>
            </a:r>
            <a:r>
              <a:rPr lang="ko-KR" altLang="en-US" sz="3600" dirty="0" smtClean="0"/>
              <a:t>자리선택</a:t>
            </a:r>
            <a:r>
              <a:rPr lang="en-US" altLang="ko-KR" sz="3600" dirty="0" smtClean="0"/>
              <a:t>)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altLang="ko-KR" sz="3600" dirty="0" smtClean="0"/>
              <a:t> </a:t>
            </a:r>
            <a:r>
              <a:rPr lang="en-US" altLang="ko-KR" sz="3600" dirty="0" err="1" smtClean="0"/>
              <a:t>SitCheck</a:t>
            </a:r>
            <a:r>
              <a:rPr lang="en-US" altLang="ko-KR" sz="3600" dirty="0" smtClean="0"/>
              <a:t> Page(</a:t>
            </a:r>
            <a:r>
              <a:rPr lang="ko-KR" altLang="en-US" sz="3600" dirty="0" smtClean="0"/>
              <a:t>영화예매확인</a:t>
            </a:r>
            <a:r>
              <a:rPr lang="en-US" altLang="ko-KR" sz="3600" dirty="0" smtClean="0"/>
              <a:t>)</a:t>
            </a:r>
          </a:p>
          <a:p>
            <a:endParaRPr lang="en-US" altLang="ko-KR" dirty="0" smtClean="0"/>
          </a:p>
          <a:p>
            <a:pPr marL="285750" indent="-285750">
              <a:buFont typeface="Arial" pitchFamily="34" charset="0"/>
              <a:buChar char="•"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196594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C:\Users\GeonSu\Desktop\a0000430_mai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80" y="116632"/>
            <a:ext cx="9068172" cy="6624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77892" y="114052"/>
            <a:ext cx="9174336" cy="6741368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/>
          </a:p>
        </p:txBody>
      </p:sp>
      <p:sp>
        <p:nvSpPr>
          <p:cNvPr id="3" name="TextBox 2"/>
          <p:cNvSpPr txBox="1"/>
          <p:nvPr/>
        </p:nvSpPr>
        <p:spPr>
          <a:xfrm>
            <a:off x="1043608" y="620936"/>
            <a:ext cx="424635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 err="1" smtClean="0"/>
              <a:t>MainPanel</a:t>
            </a:r>
            <a:r>
              <a:rPr lang="en-US" altLang="ko-KR" sz="2400" dirty="0" smtClean="0"/>
              <a:t>(</a:t>
            </a:r>
            <a:r>
              <a:rPr lang="ko-KR" altLang="en-US" sz="2400" dirty="0" smtClean="0"/>
              <a:t>초기화면</a:t>
            </a:r>
            <a:r>
              <a:rPr lang="en-US" altLang="ko-KR" sz="2400" dirty="0" smtClean="0"/>
              <a:t>)</a:t>
            </a:r>
            <a:endParaRPr lang="en-US" altLang="ko-KR" sz="2400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038" y="1390377"/>
            <a:ext cx="4349246" cy="36948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81038" y="5276694"/>
            <a:ext cx="811472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메인화면</a:t>
            </a:r>
            <a:endParaRPr lang="en-US" altLang="ko-KR" dirty="0" smtClean="0"/>
          </a:p>
          <a:p>
            <a:r>
              <a:rPr lang="en-US" altLang="ko-KR" b="1" dirty="0"/>
              <a:t>public void </a:t>
            </a:r>
            <a:r>
              <a:rPr lang="en-US" altLang="ko-KR" b="1" dirty="0" err="1"/>
              <a:t>actionPerformed</a:t>
            </a:r>
            <a:r>
              <a:rPr lang="en-US" altLang="ko-KR" b="1" dirty="0"/>
              <a:t>(</a:t>
            </a:r>
            <a:r>
              <a:rPr lang="en-US" altLang="ko-KR" b="1" dirty="0" err="1"/>
              <a:t>ActionEvent</a:t>
            </a:r>
            <a:r>
              <a:rPr lang="en-US" altLang="ko-KR" b="1" dirty="0"/>
              <a:t> e) </a:t>
            </a:r>
            <a:r>
              <a:rPr lang="ko-KR" altLang="en-US" b="1" dirty="0"/>
              <a:t>사용</a:t>
            </a:r>
            <a:endParaRPr lang="en-US" altLang="ko-KR" b="1" dirty="0"/>
          </a:p>
          <a:p>
            <a:r>
              <a:rPr lang="ko-KR" altLang="en-US" dirty="0" smtClean="0"/>
              <a:t>로그인 전 다른 버튼을 누를 시 </a:t>
            </a:r>
            <a:r>
              <a:rPr lang="en-US" altLang="ko-KR" dirty="0" smtClean="0"/>
              <a:t>‘</a:t>
            </a:r>
            <a:r>
              <a:rPr lang="ko-KR" altLang="en-US" dirty="0" err="1" smtClean="0"/>
              <a:t>로그인을</a:t>
            </a:r>
            <a:r>
              <a:rPr lang="ko-KR" altLang="en-US" dirty="0" smtClean="0"/>
              <a:t> 해주세요</a:t>
            </a:r>
            <a:r>
              <a:rPr lang="en-US" altLang="ko-KR" dirty="0" smtClean="0"/>
              <a:t>’</a:t>
            </a:r>
            <a:r>
              <a:rPr lang="ko-KR" altLang="en-US" dirty="0" smtClean="0"/>
              <a:t> 라는 창이 나타나도록 함</a:t>
            </a:r>
            <a:endParaRPr lang="en-US" altLang="ko-KR" dirty="0" smtClean="0"/>
          </a:p>
          <a:p>
            <a:r>
              <a:rPr lang="ko-KR" altLang="en-US" dirty="0" smtClean="0"/>
              <a:t>로그인 할 때 </a:t>
            </a:r>
            <a:r>
              <a:rPr lang="en-US" altLang="ko-KR" dirty="0" smtClean="0"/>
              <a:t>DAO </a:t>
            </a:r>
            <a:r>
              <a:rPr lang="ko-KR" altLang="en-US" dirty="0" smtClean="0"/>
              <a:t>를 통해 </a:t>
            </a:r>
            <a:r>
              <a:rPr lang="en-US" altLang="ko-KR" dirty="0" smtClean="0"/>
              <a:t>DB</a:t>
            </a:r>
            <a:r>
              <a:rPr lang="ko-KR" altLang="en-US" dirty="0" smtClean="0"/>
              <a:t>를 조회하고 </a:t>
            </a:r>
            <a:r>
              <a:rPr lang="en-US" altLang="ko-KR" dirty="0" smtClean="0"/>
              <a:t>ID</a:t>
            </a:r>
            <a:r>
              <a:rPr lang="ko-KR" altLang="en-US" dirty="0" smtClean="0"/>
              <a:t>와 비밀번호가 같으면 로그인</a:t>
            </a:r>
            <a:endParaRPr lang="en-US" altLang="ko-KR" dirty="0" smtClean="0"/>
          </a:p>
          <a:p>
            <a:r>
              <a:rPr lang="ko-KR" altLang="en-US" dirty="0" smtClean="0"/>
              <a:t>다르면 </a:t>
            </a:r>
            <a:r>
              <a:rPr lang="en-US" altLang="ko-KR" dirty="0" smtClean="0"/>
              <a:t>‘ID</a:t>
            </a:r>
            <a:r>
              <a:rPr lang="ko-KR" altLang="en-US" dirty="0" smtClean="0"/>
              <a:t>와 비밀번호를 확인해주세요</a:t>
            </a:r>
            <a:r>
              <a:rPr lang="en-US" altLang="ko-KR" dirty="0" smtClean="0"/>
              <a:t>’</a:t>
            </a:r>
            <a:r>
              <a:rPr lang="ko-KR" altLang="en-US" dirty="0" smtClean="0"/>
              <a:t> </a:t>
            </a:r>
            <a:r>
              <a:rPr lang="en-US" altLang="ko-KR" dirty="0" smtClean="0"/>
              <a:t> </a:t>
            </a:r>
            <a:r>
              <a:rPr lang="ko-KR" altLang="en-US" dirty="0" smtClean="0"/>
              <a:t>문자 호출</a:t>
            </a:r>
            <a:endParaRPr lang="ko-KR" altLang="en-US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8272" y="1396639"/>
            <a:ext cx="3892668" cy="40647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06728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C:\Users\GeonSu\Desktop\a0000430_mai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80" y="116632"/>
            <a:ext cx="9068172" cy="6624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66680" y="58316"/>
            <a:ext cx="9174336" cy="6741368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/>
          </a:p>
        </p:txBody>
      </p:sp>
      <p:sp>
        <p:nvSpPr>
          <p:cNvPr id="3" name="TextBox 2"/>
          <p:cNvSpPr txBox="1"/>
          <p:nvPr/>
        </p:nvSpPr>
        <p:spPr>
          <a:xfrm>
            <a:off x="1043608" y="620936"/>
            <a:ext cx="397705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 err="1" smtClean="0"/>
              <a:t>JoinPanel</a:t>
            </a:r>
            <a:r>
              <a:rPr lang="en-US" altLang="ko-KR" sz="2400" dirty="0" smtClean="0"/>
              <a:t>(</a:t>
            </a:r>
            <a:r>
              <a:rPr lang="ko-KR" altLang="en-US" sz="2400" dirty="0" smtClean="0"/>
              <a:t>회원가</a:t>
            </a:r>
            <a:r>
              <a:rPr lang="ko-KR" altLang="en-US" sz="2400" dirty="0"/>
              <a:t>입</a:t>
            </a:r>
            <a:r>
              <a:rPr lang="en-US" altLang="ko-KR" sz="2400" dirty="0" smtClean="0"/>
              <a:t>)</a:t>
            </a:r>
            <a:endParaRPr lang="en-US" altLang="ko-KR" sz="2400" dirty="0"/>
          </a:p>
        </p:txBody>
      </p:sp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778" y="1406536"/>
            <a:ext cx="4539538" cy="33726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8216" y="1406536"/>
            <a:ext cx="4296084" cy="33726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827584" y="4869160"/>
            <a:ext cx="780604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회원가입 성공</a:t>
            </a:r>
            <a:r>
              <a:rPr lang="en-US" altLang="ko-KR" b="1" dirty="0" smtClean="0"/>
              <a:t>/</a:t>
            </a:r>
            <a:r>
              <a:rPr lang="ko-KR" altLang="en-US" b="1" dirty="0" smtClean="0"/>
              <a:t>실패 </a:t>
            </a:r>
            <a:r>
              <a:rPr lang="en-US" altLang="ko-KR" dirty="0" smtClean="0"/>
              <a:t>:</a:t>
            </a:r>
          </a:p>
          <a:p>
            <a:r>
              <a:rPr lang="en-US" altLang="ko-KR" b="1" dirty="0"/>
              <a:t>public void </a:t>
            </a:r>
            <a:r>
              <a:rPr lang="en-US" altLang="ko-KR" b="1" dirty="0" err="1"/>
              <a:t>actionPerformed</a:t>
            </a:r>
            <a:r>
              <a:rPr lang="en-US" altLang="ko-KR" b="1" dirty="0"/>
              <a:t>(</a:t>
            </a:r>
            <a:r>
              <a:rPr lang="en-US" altLang="ko-KR" b="1" dirty="0" err="1"/>
              <a:t>ActionEvent</a:t>
            </a:r>
            <a:r>
              <a:rPr lang="en-US" altLang="ko-KR" b="1" dirty="0"/>
              <a:t> e</a:t>
            </a:r>
            <a:r>
              <a:rPr lang="en-US" altLang="ko-KR" b="1" dirty="0" smtClean="0"/>
              <a:t>) </a:t>
            </a:r>
            <a:r>
              <a:rPr lang="ko-KR" altLang="en-US" b="1" dirty="0" smtClean="0"/>
              <a:t>사용</a:t>
            </a:r>
            <a:endParaRPr lang="en-US" altLang="ko-KR" b="1" dirty="0"/>
          </a:p>
          <a:p>
            <a:r>
              <a:rPr lang="en-US" altLang="ko-KR" dirty="0" smtClean="0"/>
              <a:t>DB</a:t>
            </a:r>
            <a:r>
              <a:rPr lang="ko-KR" altLang="en-US" dirty="0" smtClean="0"/>
              <a:t>에 있는 저장된  </a:t>
            </a:r>
            <a:r>
              <a:rPr lang="en-US" altLang="ko-KR" dirty="0" smtClean="0"/>
              <a:t>ID</a:t>
            </a:r>
            <a:r>
              <a:rPr lang="ko-KR" altLang="en-US" dirty="0" smtClean="0"/>
              <a:t>와 비밀번호를 </a:t>
            </a:r>
            <a:r>
              <a:rPr lang="en-US" altLang="ko-KR" dirty="0" err="1" smtClean="0"/>
              <a:t>MovieDAO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DB</a:t>
            </a:r>
            <a:r>
              <a:rPr lang="ko-KR" altLang="en-US" dirty="0" smtClean="0"/>
              <a:t>를 통해 조회하고 </a:t>
            </a:r>
            <a:endParaRPr lang="en-US" altLang="ko-KR" dirty="0" smtClean="0"/>
          </a:p>
          <a:p>
            <a:r>
              <a:rPr lang="ko-KR" altLang="en-US" dirty="0" smtClean="0"/>
              <a:t>동일한 </a:t>
            </a:r>
            <a:r>
              <a:rPr lang="en-US" altLang="ko-KR" dirty="0" smtClean="0"/>
              <a:t>ID</a:t>
            </a:r>
            <a:r>
              <a:rPr lang="ko-KR" altLang="en-US" dirty="0" smtClean="0"/>
              <a:t>가 있을 시 로그인 실패 </a:t>
            </a:r>
            <a:r>
              <a:rPr lang="en-US" altLang="ko-KR" dirty="0" smtClean="0"/>
              <a:t>, </a:t>
            </a:r>
            <a:r>
              <a:rPr lang="ko-KR" altLang="en-US" dirty="0" smtClean="0"/>
              <a:t>없으면 로그인 성공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79373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:\Users\GeonSu\Desktop\search.pstatic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476" y="0"/>
            <a:ext cx="916047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-16476" y="573528"/>
            <a:ext cx="9174336" cy="5710944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/>
          </a:p>
        </p:txBody>
      </p:sp>
      <p:sp>
        <p:nvSpPr>
          <p:cNvPr id="3" name="TextBox 2"/>
          <p:cNvSpPr txBox="1"/>
          <p:nvPr/>
        </p:nvSpPr>
        <p:spPr>
          <a:xfrm>
            <a:off x="1128316" y="620936"/>
            <a:ext cx="4536819" cy="51706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목 차</a:t>
            </a:r>
            <a:endParaRPr lang="en-US" altLang="ko-KR" sz="30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30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30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3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sz="3000" b="1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개발일정 </a:t>
            </a:r>
            <a:r>
              <a:rPr lang="en-US" altLang="ko-KR" sz="3000" b="1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/ </a:t>
            </a:r>
            <a:r>
              <a:rPr lang="ko-KR" altLang="en-US" sz="3000" b="1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개발환경</a:t>
            </a:r>
            <a:endParaRPr lang="en-US" altLang="ko-KR" sz="30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30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3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2. </a:t>
            </a:r>
            <a:r>
              <a:rPr lang="ko-KR" altLang="en-US" sz="3000" b="1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설계 내용</a:t>
            </a:r>
            <a:endParaRPr lang="en-US" altLang="ko-KR" sz="30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30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3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3. </a:t>
            </a:r>
            <a:r>
              <a:rPr lang="ko-KR" altLang="en-US" sz="3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워크 </a:t>
            </a:r>
            <a:r>
              <a:rPr lang="ko-KR" altLang="en-US" sz="3000" b="1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플로우</a:t>
            </a:r>
            <a:r>
              <a:rPr lang="ko-KR" altLang="en-US" sz="3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설명</a:t>
            </a:r>
            <a:r>
              <a:rPr lang="en-US" altLang="ko-KR" sz="3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/ </a:t>
            </a:r>
            <a:r>
              <a:rPr lang="ko-KR" altLang="en-US" sz="3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시연</a:t>
            </a:r>
            <a:endParaRPr lang="en-US" altLang="ko-KR" sz="30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30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3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4. </a:t>
            </a:r>
            <a:r>
              <a:rPr lang="ko-KR" altLang="en-US" sz="3000" b="1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추가 하고 싶은 기능</a:t>
            </a:r>
            <a:endParaRPr lang="en-US" altLang="ko-KR" sz="30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30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95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C:\Users\GeonSu\Desktop\a0000430_mai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80" y="116632"/>
            <a:ext cx="9068172" cy="6624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128848" y="58316"/>
            <a:ext cx="9174336" cy="6741368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1043608" y="620936"/>
            <a:ext cx="393857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 err="1" smtClean="0"/>
              <a:t>MainPanel</a:t>
            </a:r>
            <a:r>
              <a:rPr lang="en-US" altLang="ko-KR" sz="2400" dirty="0" smtClean="0"/>
              <a:t>(</a:t>
            </a:r>
            <a:r>
              <a:rPr lang="ko-KR" altLang="en-US" sz="2400" dirty="0" smtClean="0"/>
              <a:t>로그</a:t>
            </a:r>
            <a:r>
              <a:rPr lang="ko-KR" altLang="en-US" sz="2400" dirty="0"/>
              <a:t>인</a:t>
            </a:r>
            <a:r>
              <a:rPr lang="en-US" altLang="ko-KR" sz="2400" dirty="0" smtClean="0"/>
              <a:t>)</a:t>
            </a:r>
            <a:endParaRPr lang="en-US" altLang="ko-KR" sz="2400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390377"/>
            <a:ext cx="4077880" cy="27066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664" y="4026461"/>
            <a:ext cx="4077880" cy="27149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508920" y="5383914"/>
            <a:ext cx="381065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로그인 실패 </a:t>
            </a:r>
            <a:r>
              <a:rPr lang="en-US" altLang="ko-KR" dirty="0" smtClean="0"/>
              <a:t>:</a:t>
            </a:r>
          </a:p>
          <a:p>
            <a:endParaRPr lang="en-US" altLang="ko-KR" dirty="0"/>
          </a:p>
          <a:p>
            <a:r>
              <a:rPr lang="ko-KR" altLang="en-US" dirty="0" smtClean="0"/>
              <a:t>아이디와 패스워드를 확인해주세요</a:t>
            </a:r>
            <a:endParaRPr lang="en-US" altLang="ko-KR" dirty="0" smtClean="0"/>
          </a:p>
          <a:p>
            <a:r>
              <a:rPr lang="ko-KR" altLang="en-US" dirty="0" smtClean="0"/>
              <a:t>로고 발생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516808" y="4371875"/>
            <a:ext cx="328166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로그인 성공 </a:t>
            </a:r>
            <a:r>
              <a:rPr lang="en-US" altLang="ko-KR" dirty="0" smtClean="0"/>
              <a:t>:</a:t>
            </a:r>
          </a:p>
          <a:p>
            <a:endParaRPr lang="en-US" altLang="ko-KR" dirty="0"/>
          </a:p>
          <a:p>
            <a:r>
              <a:rPr lang="ko-KR" altLang="en-US" dirty="0" smtClean="0"/>
              <a:t>왼쪽 상단 로그아웃 버튼 발생</a:t>
            </a:r>
            <a:endParaRPr lang="ko-KR" alt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6808" y="1415653"/>
            <a:ext cx="3861386" cy="27505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60123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C:\Users\GeonSu\Desktop\a0000430_mai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80" y="116632"/>
            <a:ext cx="9068172" cy="6624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66680" y="164761"/>
            <a:ext cx="9174336" cy="6741368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/>
          </a:p>
        </p:txBody>
      </p:sp>
      <p:sp>
        <p:nvSpPr>
          <p:cNvPr id="3" name="TextBox 2"/>
          <p:cNvSpPr txBox="1"/>
          <p:nvPr/>
        </p:nvSpPr>
        <p:spPr>
          <a:xfrm>
            <a:off x="1043608" y="620936"/>
            <a:ext cx="641162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 smtClean="0"/>
              <a:t>Reservation Page</a:t>
            </a:r>
            <a:r>
              <a:rPr lang="en-US" altLang="ko-KR" sz="2400" dirty="0" smtClean="0"/>
              <a:t>(</a:t>
            </a:r>
            <a:r>
              <a:rPr lang="ko-KR" altLang="en-US" sz="2400" dirty="0" smtClean="0"/>
              <a:t>영업점 선택</a:t>
            </a:r>
            <a:r>
              <a:rPr lang="en-US" altLang="ko-KR" sz="2400" dirty="0" smtClean="0"/>
              <a:t>)</a:t>
            </a:r>
            <a:endParaRPr lang="en-US" altLang="ko-KR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251520" y="5160892"/>
            <a:ext cx="595881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지역 선택</a:t>
            </a:r>
            <a:r>
              <a:rPr lang="en-US" altLang="ko-KR" b="1" dirty="0" smtClean="0"/>
              <a:t>/ </a:t>
            </a:r>
            <a:r>
              <a:rPr lang="ko-KR" altLang="en-US" b="1" dirty="0" smtClean="0"/>
              <a:t>영업점선택 </a:t>
            </a:r>
            <a:r>
              <a:rPr lang="en-US" altLang="ko-KR" dirty="0" smtClean="0"/>
              <a:t>:</a:t>
            </a:r>
          </a:p>
          <a:p>
            <a:r>
              <a:rPr lang="en-US" altLang="ko-KR" dirty="0" smtClean="0"/>
              <a:t>Reservation Panel </a:t>
            </a:r>
            <a:r>
              <a:rPr lang="ko-KR" altLang="en-US" dirty="0" smtClean="0"/>
              <a:t>을 </a:t>
            </a:r>
            <a:r>
              <a:rPr lang="en-US" altLang="ko-KR" dirty="0" smtClean="0"/>
              <a:t>3</a:t>
            </a:r>
            <a:r>
              <a:rPr lang="ko-KR" altLang="en-US" dirty="0" smtClean="0"/>
              <a:t>개로 나누어 </a:t>
            </a:r>
            <a:r>
              <a:rPr lang="en-US" altLang="ko-KR" dirty="0" err="1" smtClean="0"/>
              <a:t>SIPanel</a:t>
            </a:r>
            <a:r>
              <a:rPr lang="en-US" altLang="ko-KR" dirty="0" smtClean="0"/>
              <a:t> , </a:t>
            </a:r>
            <a:r>
              <a:rPr lang="en-US" altLang="ko-KR" dirty="0" err="1" smtClean="0"/>
              <a:t>DongPanel</a:t>
            </a:r>
            <a:endParaRPr lang="en-US" altLang="ko-KR" dirty="0" smtClean="0"/>
          </a:p>
          <a:p>
            <a:r>
              <a:rPr lang="en-US" altLang="ko-KR" dirty="0" err="1" smtClean="0"/>
              <a:t>GuPanel</a:t>
            </a:r>
            <a:r>
              <a:rPr lang="en-US" altLang="ko-KR" dirty="0" smtClean="0"/>
              <a:t> </a:t>
            </a:r>
            <a:r>
              <a:rPr lang="ko-KR" altLang="en-US" dirty="0" smtClean="0"/>
              <a:t>순으로 마우스 클릭을 사용하여 조회선택 </a:t>
            </a:r>
            <a:r>
              <a:rPr lang="ko-KR" altLang="en-US" dirty="0" err="1" smtClean="0"/>
              <a:t>할수</a:t>
            </a:r>
            <a:endParaRPr lang="en-US" altLang="ko-KR" dirty="0" smtClean="0"/>
          </a:p>
          <a:p>
            <a:r>
              <a:rPr lang="ko-KR" altLang="en-US" dirty="0" smtClean="0"/>
              <a:t>있도록 </a:t>
            </a:r>
            <a:r>
              <a:rPr lang="ko-KR" altLang="en-US" dirty="0" err="1" smtClean="0"/>
              <a:t>셋팅</a:t>
            </a:r>
            <a:endParaRPr lang="en-US" altLang="ko-KR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349179"/>
            <a:ext cx="5446021" cy="3639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9141" y="1349179"/>
            <a:ext cx="3182955" cy="28985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9756" y="4247734"/>
            <a:ext cx="1681724" cy="1796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661368" y="2774072"/>
            <a:ext cx="47093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/>
              <a:t>public void </a:t>
            </a:r>
            <a:r>
              <a:rPr lang="en-US" altLang="ko-KR" b="1" dirty="0" err="1"/>
              <a:t>mouseClicked</a:t>
            </a:r>
            <a:r>
              <a:rPr lang="en-US" altLang="ko-KR" b="1" dirty="0"/>
              <a:t>(</a:t>
            </a:r>
            <a:r>
              <a:rPr lang="en-US" altLang="ko-KR" b="1" dirty="0" err="1"/>
              <a:t>MouseEvent</a:t>
            </a:r>
            <a:r>
              <a:rPr lang="en-US" altLang="ko-KR" b="1" dirty="0"/>
              <a:t> e</a:t>
            </a:r>
            <a:r>
              <a:rPr lang="en-US" altLang="ko-K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544928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C:\Users\GeonSu\Desktop\a0000430_mai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80" y="116632"/>
            <a:ext cx="9068172" cy="6624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66680" y="114052"/>
            <a:ext cx="9174336" cy="6741368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/>
          </a:p>
        </p:txBody>
      </p:sp>
      <p:sp>
        <p:nvSpPr>
          <p:cNvPr id="3" name="TextBox 2"/>
          <p:cNvSpPr txBox="1"/>
          <p:nvPr/>
        </p:nvSpPr>
        <p:spPr>
          <a:xfrm>
            <a:off x="1043608" y="620936"/>
            <a:ext cx="623087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 err="1" smtClean="0"/>
              <a:t>MovieSelect</a:t>
            </a:r>
            <a:r>
              <a:rPr lang="en-US" altLang="ko-KR" sz="4400" dirty="0" smtClean="0"/>
              <a:t> Page</a:t>
            </a:r>
            <a:r>
              <a:rPr lang="en-US" altLang="ko-KR" sz="2400" dirty="0" smtClean="0"/>
              <a:t>(</a:t>
            </a:r>
            <a:r>
              <a:rPr lang="ko-KR" altLang="en-US" sz="2400" dirty="0" smtClean="0"/>
              <a:t>영</a:t>
            </a:r>
            <a:r>
              <a:rPr lang="ko-KR" altLang="en-US" sz="2400" dirty="0"/>
              <a:t>화</a:t>
            </a:r>
            <a:r>
              <a:rPr lang="ko-KR" altLang="en-US" sz="2400" dirty="0" smtClean="0"/>
              <a:t> 선택</a:t>
            </a:r>
            <a:r>
              <a:rPr lang="en-US" altLang="ko-KR" sz="2400" dirty="0" smtClean="0"/>
              <a:t>)</a:t>
            </a:r>
            <a:endParaRPr lang="en-US" altLang="ko-KR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414884" y="4810474"/>
            <a:ext cx="36117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영화 이미지 호출</a:t>
            </a:r>
            <a:r>
              <a:rPr lang="en-US" altLang="ko-KR" dirty="0" smtClean="0"/>
              <a:t>:</a:t>
            </a:r>
            <a:endParaRPr lang="en-US" altLang="ko-KR" dirty="0"/>
          </a:p>
          <a:p>
            <a:r>
              <a:rPr lang="ko-KR" altLang="en-US" dirty="0" smtClean="0"/>
              <a:t>각 영화 타이틀 이름을 조회하여 동일한 포스터를 호출 할 수 있도록 설정</a:t>
            </a:r>
            <a:endParaRPr lang="en-US" altLang="ko-KR" dirty="0" smtClean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884" y="1844824"/>
            <a:ext cx="3611715" cy="24199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7548" y="4278925"/>
            <a:ext cx="1141517" cy="23802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5372" y="1874639"/>
            <a:ext cx="4477253" cy="2409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414884" y="1362417"/>
            <a:ext cx="2097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시간</a:t>
            </a:r>
            <a:r>
              <a:rPr lang="ko-KR" altLang="en-US" b="1" dirty="0"/>
              <a:t>표</a:t>
            </a:r>
            <a:r>
              <a:rPr lang="ko-KR" altLang="en-US" b="1" dirty="0" smtClean="0"/>
              <a:t> 호출 </a:t>
            </a:r>
            <a:r>
              <a:rPr lang="ko-KR" altLang="en-US" b="1" dirty="0" err="1" smtClean="0"/>
              <a:t>셋팅</a:t>
            </a:r>
            <a:r>
              <a:rPr lang="ko-KR" altLang="en-US" b="1" dirty="0" smtClean="0"/>
              <a:t> </a:t>
            </a:r>
            <a:r>
              <a:rPr lang="en-US" altLang="ko-KR" dirty="0" smtClean="0"/>
              <a:t>: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4287259"/>
            <a:ext cx="2333580" cy="2363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86784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C:\Users\GeonSu\Desktop\a0000430_mai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80" y="116632"/>
            <a:ext cx="9068172" cy="6624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70500" y="114052"/>
            <a:ext cx="9174336" cy="6741368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/>
          </a:p>
        </p:txBody>
      </p:sp>
      <p:sp>
        <p:nvSpPr>
          <p:cNvPr id="3" name="TextBox 2"/>
          <p:cNvSpPr txBox="1"/>
          <p:nvPr/>
        </p:nvSpPr>
        <p:spPr>
          <a:xfrm>
            <a:off x="1043608" y="620936"/>
            <a:ext cx="641162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 err="1"/>
              <a:t>MovieSelect</a:t>
            </a:r>
            <a:r>
              <a:rPr lang="en-US" altLang="ko-KR" sz="4400" dirty="0"/>
              <a:t> Page</a:t>
            </a:r>
            <a:r>
              <a:rPr lang="en-US" altLang="ko-KR" sz="2400" dirty="0"/>
              <a:t>(</a:t>
            </a:r>
            <a:r>
              <a:rPr lang="ko-KR" altLang="en-US" sz="2400" dirty="0"/>
              <a:t>영화 선택</a:t>
            </a:r>
            <a:r>
              <a:rPr lang="en-US" altLang="ko-KR" sz="2400" dirty="0"/>
              <a:t>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99232" y="4509120"/>
            <a:ext cx="878900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다음영화 버튼 </a:t>
            </a:r>
            <a:r>
              <a:rPr lang="en-US" altLang="ko-KR" b="1" dirty="0" smtClean="0"/>
              <a:t>/ </a:t>
            </a:r>
            <a:r>
              <a:rPr lang="ko-KR" altLang="en-US" b="1" dirty="0" smtClean="0"/>
              <a:t>이전영화 버튼 </a:t>
            </a:r>
            <a:r>
              <a:rPr lang="en-US" altLang="ko-KR" dirty="0" smtClean="0"/>
              <a:t>:</a:t>
            </a:r>
          </a:p>
          <a:p>
            <a:endParaRPr lang="en-US" altLang="ko-KR" dirty="0" smtClean="0"/>
          </a:p>
          <a:p>
            <a:r>
              <a:rPr lang="en-US" altLang="ko-KR" b="1" dirty="0"/>
              <a:t>public void </a:t>
            </a:r>
            <a:r>
              <a:rPr lang="en-US" altLang="ko-KR" b="1" dirty="0" err="1"/>
              <a:t>mouseClicked</a:t>
            </a:r>
            <a:r>
              <a:rPr lang="en-US" altLang="ko-KR" b="1" dirty="0"/>
              <a:t>(</a:t>
            </a:r>
            <a:r>
              <a:rPr lang="en-US" altLang="ko-KR" b="1" dirty="0" err="1"/>
              <a:t>MouseEvent</a:t>
            </a:r>
            <a:r>
              <a:rPr lang="en-US" altLang="ko-KR" b="1" dirty="0"/>
              <a:t> e</a:t>
            </a:r>
            <a:r>
              <a:rPr lang="en-US" altLang="ko-KR" dirty="0" smtClean="0"/>
              <a:t>)</a:t>
            </a:r>
            <a:r>
              <a:rPr lang="ko-KR" altLang="en-US" dirty="0" smtClean="0"/>
              <a:t>를 사용하고 영화 타이틀</a:t>
            </a:r>
            <a:r>
              <a:rPr lang="en-US" altLang="ko-KR" dirty="0" smtClean="0"/>
              <a:t>(</a:t>
            </a:r>
            <a:r>
              <a:rPr lang="ko-KR" altLang="en-US" dirty="0" smtClean="0"/>
              <a:t>영화제목</a:t>
            </a:r>
            <a:r>
              <a:rPr lang="en-US" altLang="ko-KR" dirty="0" smtClean="0"/>
              <a:t>)</a:t>
            </a:r>
            <a:r>
              <a:rPr lang="ko-KR" altLang="en-US" dirty="0" smtClean="0"/>
              <a:t>으로</a:t>
            </a:r>
            <a:endParaRPr lang="en-US" altLang="ko-KR" dirty="0" smtClean="0"/>
          </a:p>
          <a:p>
            <a:r>
              <a:rPr lang="ko-KR" altLang="en-US" dirty="0" smtClean="0"/>
              <a:t>포스터를 불러와 보여 질 수 있게 </a:t>
            </a:r>
            <a:r>
              <a:rPr lang="ko-KR" altLang="en-US" dirty="0" err="1" smtClean="0"/>
              <a:t>만듬</a:t>
            </a:r>
            <a:endParaRPr lang="en-US" altLang="ko-KR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232" y="1424161"/>
            <a:ext cx="4080641" cy="27397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1408261"/>
            <a:ext cx="4072362" cy="2731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62643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C:\Users\GeonSu\Desktop\a0000430_mai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80" y="116632"/>
            <a:ext cx="9068172" cy="6624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/>
          <p:cNvSpPr/>
          <p:nvPr/>
        </p:nvSpPr>
        <p:spPr>
          <a:xfrm>
            <a:off x="-225214" y="144933"/>
            <a:ext cx="9174336" cy="6741368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/>
          </a:p>
        </p:txBody>
      </p:sp>
      <p:sp>
        <p:nvSpPr>
          <p:cNvPr id="3" name="TextBox 2"/>
          <p:cNvSpPr txBox="1"/>
          <p:nvPr/>
        </p:nvSpPr>
        <p:spPr>
          <a:xfrm>
            <a:off x="1043608" y="620936"/>
            <a:ext cx="560570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 err="1" smtClean="0"/>
              <a:t>SitSelect</a:t>
            </a:r>
            <a:r>
              <a:rPr lang="en-US" altLang="ko-KR" sz="4400" dirty="0" smtClean="0"/>
              <a:t> Page</a:t>
            </a:r>
            <a:r>
              <a:rPr lang="en-US" altLang="ko-KR" sz="2400" dirty="0" smtClean="0"/>
              <a:t>(</a:t>
            </a:r>
            <a:r>
              <a:rPr lang="ko-KR" altLang="en-US" sz="2400" dirty="0" smtClean="0"/>
              <a:t>영업점 선택</a:t>
            </a:r>
            <a:r>
              <a:rPr lang="en-US" altLang="ko-KR" sz="2400" dirty="0" smtClean="0"/>
              <a:t>)</a:t>
            </a:r>
            <a:endParaRPr lang="en-US" altLang="ko-KR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296066" y="4791858"/>
            <a:ext cx="75162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좌석 선택</a:t>
            </a:r>
            <a:r>
              <a:rPr lang="en-US" altLang="ko-KR" dirty="0" smtClean="0"/>
              <a:t>:</a:t>
            </a:r>
          </a:p>
          <a:p>
            <a:r>
              <a:rPr lang="ko-KR" altLang="en-US" dirty="0" smtClean="0"/>
              <a:t>각 좌석을 </a:t>
            </a:r>
            <a:r>
              <a:rPr lang="en-US" altLang="ko-KR" b="1" dirty="0" err="1" smtClean="0"/>
              <a:t>sitArr</a:t>
            </a:r>
            <a:r>
              <a:rPr lang="en-US" altLang="ko-KR" b="1" dirty="0" smtClean="0"/>
              <a:t>[]</a:t>
            </a:r>
            <a:r>
              <a:rPr lang="en-US" altLang="ko-KR" dirty="0" smtClean="0"/>
              <a:t> </a:t>
            </a:r>
            <a:r>
              <a:rPr lang="ko-KR" altLang="en-US" dirty="0" smtClean="0"/>
              <a:t>라는 배열로 생성하고</a:t>
            </a:r>
            <a:r>
              <a:rPr lang="en-US" altLang="ko-KR" dirty="0"/>
              <a:t> </a:t>
            </a:r>
            <a:r>
              <a:rPr lang="en-US" altLang="ko-KR" b="1" dirty="0" smtClean="0"/>
              <a:t>public </a:t>
            </a:r>
            <a:r>
              <a:rPr lang="en-US" altLang="ko-KR" b="1" dirty="0"/>
              <a:t>void </a:t>
            </a:r>
            <a:r>
              <a:rPr lang="en-US" altLang="ko-KR" b="1" dirty="0" err="1" smtClean="0"/>
              <a:t>actionPerformed</a:t>
            </a:r>
            <a:r>
              <a:rPr lang="en-US" altLang="ko-KR" b="1" dirty="0" smtClean="0"/>
              <a:t>(</a:t>
            </a:r>
            <a:r>
              <a:rPr lang="en-US" altLang="ko-KR" b="1" dirty="0" err="1" smtClean="0"/>
              <a:t>ActionEvent</a:t>
            </a:r>
            <a:r>
              <a:rPr lang="en-US" altLang="ko-KR" b="1" dirty="0" smtClean="0"/>
              <a:t> </a:t>
            </a:r>
            <a:r>
              <a:rPr lang="en-US" altLang="ko-KR" b="1" dirty="0"/>
              <a:t>e</a:t>
            </a:r>
            <a:r>
              <a:rPr lang="en-US" altLang="ko-KR" b="1" dirty="0" smtClean="0"/>
              <a:t>) </a:t>
            </a:r>
            <a:r>
              <a:rPr lang="ko-KR" altLang="en-US" dirty="0" smtClean="0"/>
              <a:t>을 사용하여 선택 시 </a:t>
            </a:r>
            <a:endParaRPr lang="en-US" altLang="ko-KR" dirty="0" smtClean="0"/>
          </a:p>
          <a:p>
            <a:r>
              <a:rPr lang="ko-KR" altLang="en-US" dirty="0" smtClean="0"/>
              <a:t>노란색으로 변경되게 설정</a:t>
            </a:r>
            <a:endParaRPr lang="en-US" altLang="ko-KR" dirty="0" smtClean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92" y="1373857"/>
            <a:ext cx="4226490" cy="3414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6376" y="4859458"/>
            <a:ext cx="895650" cy="17422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3710" y="1407021"/>
            <a:ext cx="4130388" cy="180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3710" y="3207221"/>
            <a:ext cx="4130388" cy="15815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26709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C:\Users\GeonSu\Desktop\a0000430_mai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80" y="116632"/>
            <a:ext cx="9068172" cy="6624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66680" y="114052"/>
            <a:ext cx="9174336" cy="6741368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/>
          </a:p>
        </p:txBody>
      </p:sp>
      <p:sp>
        <p:nvSpPr>
          <p:cNvPr id="3" name="TextBox 2"/>
          <p:cNvSpPr txBox="1"/>
          <p:nvPr/>
        </p:nvSpPr>
        <p:spPr>
          <a:xfrm>
            <a:off x="1043608" y="620936"/>
            <a:ext cx="560570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 err="1" smtClean="0"/>
              <a:t>SitSelect</a:t>
            </a:r>
            <a:r>
              <a:rPr lang="en-US" altLang="ko-KR" sz="4400" dirty="0" smtClean="0"/>
              <a:t> Page</a:t>
            </a:r>
            <a:r>
              <a:rPr lang="en-US" altLang="ko-KR" sz="2400" dirty="0" smtClean="0"/>
              <a:t>(</a:t>
            </a:r>
            <a:r>
              <a:rPr lang="ko-KR" altLang="en-US" sz="2400" dirty="0" smtClean="0"/>
              <a:t>영업점 선택</a:t>
            </a:r>
            <a:r>
              <a:rPr lang="en-US" altLang="ko-KR" sz="2400" dirty="0" smtClean="0"/>
              <a:t>)</a:t>
            </a:r>
            <a:endParaRPr lang="en-US" altLang="ko-KR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354992" y="4293096"/>
            <a:ext cx="40696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좌석 선택</a:t>
            </a:r>
            <a:r>
              <a:rPr lang="en-US" altLang="ko-KR" dirty="0" smtClean="0"/>
              <a:t>: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원하는 좌석을 인원수 맞게 선택 시</a:t>
            </a:r>
            <a:r>
              <a:rPr lang="en-US" altLang="ko-KR" dirty="0" smtClean="0"/>
              <a:t> </a:t>
            </a:r>
            <a:r>
              <a:rPr lang="ko-KR" altLang="en-US" dirty="0" smtClean="0"/>
              <a:t>노란색으로 체크</a:t>
            </a:r>
            <a:endParaRPr lang="en-US" altLang="ko-KR" dirty="0" smtClean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91" y="1390377"/>
            <a:ext cx="4069604" cy="27259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1390376"/>
            <a:ext cx="4080641" cy="27259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4716016" y="4293096"/>
            <a:ext cx="406960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다음 선택</a:t>
            </a:r>
            <a:r>
              <a:rPr lang="en-US" altLang="ko-KR" dirty="0" smtClean="0"/>
              <a:t>: “</a:t>
            </a:r>
            <a:r>
              <a:rPr lang="ko-KR" altLang="en-US" dirty="0" smtClean="0"/>
              <a:t>예매하시겠습니까</a:t>
            </a:r>
            <a:r>
              <a:rPr lang="en-US" altLang="ko-KR" dirty="0" smtClean="0"/>
              <a:t>? “ </a:t>
            </a:r>
            <a:r>
              <a:rPr lang="ko-KR" altLang="en-US" dirty="0" smtClean="0"/>
              <a:t>문구에 예를 </a:t>
            </a:r>
            <a:r>
              <a:rPr lang="ko-KR" altLang="en-US" dirty="0" err="1" smtClean="0"/>
              <a:t>선택시</a:t>
            </a:r>
            <a:r>
              <a:rPr lang="ko-KR" altLang="en-US" dirty="0" smtClean="0"/>
              <a:t> 예매 성공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b="1" dirty="0" smtClean="0"/>
              <a:t>이전선택</a:t>
            </a:r>
            <a:r>
              <a:rPr lang="en-US" altLang="ko-KR" dirty="0" smtClean="0"/>
              <a:t>: </a:t>
            </a:r>
            <a:r>
              <a:rPr lang="ko-KR" altLang="en-US" dirty="0" smtClean="0"/>
              <a:t>영화 선택 페이지로 이동</a:t>
            </a:r>
            <a:endParaRPr lang="en-US" altLang="ko-KR" dirty="0" smtClean="0"/>
          </a:p>
          <a:p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60490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C:\Users\GeonSu\Desktop\a0000430_mai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80" y="116632"/>
            <a:ext cx="9068172" cy="6624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40784" y="114052"/>
            <a:ext cx="9174336" cy="6741368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/>
          </a:p>
        </p:txBody>
      </p:sp>
      <p:sp>
        <p:nvSpPr>
          <p:cNvPr id="3" name="TextBox 2"/>
          <p:cNvSpPr txBox="1"/>
          <p:nvPr/>
        </p:nvSpPr>
        <p:spPr>
          <a:xfrm>
            <a:off x="1043608" y="620936"/>
            <a:ext cx="56345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 err="1" smtClean="0"/>
              <a:t>SitCheck</a:t>
            </a:r>
            <a:r>
              <a:rPr lang="en-US" altLang="ko-KR" sz="4400" dirty="0" smtClean="0"/>
              <a:t> Page</a:t>
            </a:r>
            <a:r>
              <a:rPr lang="en-US" altLang="ko-KR" sz="2400" dirty="0" smtClean="0"/>
              <a:t>(</a:t>
            </a:r>
            <a:r>
              <a:rPr lang="ko-KR" altLang="en-US" sz="2400" dirty="0" smtClean="0"/>
              <a:t>영업점 선택</a:t>
            </a:r>
            <a:r>
              <a:rPr lang="en-US" altLang="ko-KR" sz="2400" dirty="0" smtClean="0"/>
              <a:t>)</a:t>
            </a:r>
            <a:endParaRPr lang="en-US" altLang="ko-KR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282898" y="5086064"/>
            <a:ext cx="73134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예약 확인</a:t>
            </a:r>
            <a:r>
              <a:rPr lang="en-US" altLang="ko-KR" dirty="0" smtClean="0"/>
              <a:t>:</a:t>
            </a:r>
          </a:p>
          <a:p>
            <a:endParaRPr lang="en-US" altLang="ko-KR" dirty="0"/>
          </a:p>
          <a:p>
            <a:r>
              <a:rPr lang="en-US" altLang="ko-KR" dirty="0" smtClean="0"/>
              <a:t> DAO</a:t>
            </a:r>
            <a:r>
              <a:rPr lang="ko-KR" altLang="en-US" dirty="0" smtClean="0"/>
              <a:t>를 통해 사용자 예약한 내용</a:t>
            </a:r>
            <a:r>
              <a:rPr lang="en-US" altLang="ko-KR" b="1" dirty="0" smtClean="0"/>
              <a:t>(</a:t>
            </a:r>
            <a:r>
              <a:rPr lang="ko-KR" altLang="en-US" b="1" dirty="0"/>
              <a:t>아이디 </a:t>
            </a:r>
            <a:r>
              <a:rPr lang="en-US" altLang="ko-KR" b="1" dirty="0"/>
              <a:t>, </a:t>
            </a:r>
            <a:r>
              <a:rPr lang="ko-KR" altLang="en-US" b="1" dirty="0"/>
              <a:t>좌석 </a:t>
            </a:r>
            <a:r>
              <a:rPr lang="en-US" altLang="ko-KR" b="1" dirty="0"/>
              <a:t>, </a:t>
            </a:r>
            <a:r>
              <a:rPr lang="ko-KR" altLang="en-US" b="1" dirty="0"/>
              <a:t>상영시간 </a:t>
            </a:r>
            <a:r>
              <a:rPr lang="en-US" altLang="ko-KR" b="1" dirty="0"/>
              <a:t>, </a:t>
            </a:r>
            <a:r>
              <a:rPr lang="ko-KR" altLang="en-US" b="1" dirty="0"/>
              <a:t>영화  </a:t>
            </a:r>
            <a:r>
              <a:rPr lang="en-US" altLang="ko-KR" b="1" dirty="0"/>
              <a:t>, </a:t>
            </a:r>
            <a:r>
              <a:rPr lang="ko-KR" altLang="en-US" b="1" dirty="0"/>
              <a:t>영업지점으로 </a:t>
            </a:r>
            <a:r>
              <a:rPr lang="en-US" altLang="ko-KR" b="1" dirty="0" smtClean="0"/>
              <a:t>)</a:t>
            </a:r>
            <a:r>
              <a:rPr lang="ko-KR" altLang="en-US" dirty="0" smtClean="0"/>
              <a:t>들을 확인 할 수 있음 </a:t>
            </a:r>
            <a:endParaRPr lang="en-US" altLang="ko-KR" dirty="0" smtClean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278" y="1631451"/>
            <a:ext cx="4354488" cy="2911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7470" y="4509120"/>
            <a:ext cx="1067177" cy="20759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1563511"/>
            <a:ext cx="4156123" cy="2911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6388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4" descr="C:\Users\GeonSu\Desktop\search.pstatic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476" y="0"/>
            <a:ext cx="916047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직사각형 28"/>
          <p:cNvSpPr/>
          <p:nvPr/>
        </p:nvSpPr>
        <p:spPr>
          <a:xfrm>
            <a:off x="-16476" y="573528"/>
            <a:ext cx="9144000" cy="5710944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/>
          </a:p>
        </p:txBody>
      </p:sp>
      <p:sp>
        <p:nvSpPr>
          <p:cNvPr id="30" name="TextBox 29"/>
          <p:cNvSpPr txBox="1"/>
          <p:nvPr/>
        </p:nvSpPr>
        <p:spPr>
          <a:xfrm>
            <a:off x="1638789" y="3068960"/>
            <a:ext cx="567063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b="1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감사합니다</a:t>
            </a:r>
            <a:endParaRPr lang="ko-KR" altLang="en-US" sz="30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4229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128316" y="620936"/>
            <a:ext cx="264046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 smtClean="0"/>
              <a:t>개발 일정</a:t>
            </a:r>
            <a:endParaRPr lang="en-US" altLang="ko-KR" sz="4400" dirty="0" smtClean="0"/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1088424"/>
              </p:ext>
            </p:extLst>
          </p:nvPr>
        </p:nvGraphicFramePr>
        <p:xfrm>
          <a:off x="899592" y="1628800"/>
          <a:ext cx="7056783" cy="403354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36104"/>
                <a:gridCol w="2304256"/>
                <a:gridCol w="3816423"/>
              </a:tblGrid>
              <a:tr h="41145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기간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세부내용</a:t>
                      </a:r>
                      <a:endParaRPr lang="ko-KR" altLang="en-US" dirty="0"/>
                    </a:p>
                  </a:txBody>
                  <a:tcPr/>
                </a:tc>
              </a:tr>
              <a:tr h="80470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</a:t>
                      </a:r>
                      <a:r>
                        <a:rPr lang="ko-KR" altLang="en-US" dirty="0" smtClean="0"/>
                        <a:t>주차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11</a:t>
                      </a:r>
                      <a:r>
                        <a:rPr lang="ko-KR" altLang="en-US" dirty="0" smtClean="0"/>
                        <a:t>월</a:t>
                      </a:r>
                      <a:r>
                        <a:rPr lang="en-US" altLang="ko-KR" dirty="0" smtClean="0"/>
                        <a:t>16</a:t>
                      </a:r>
                      <a:r>
                        <a:rPr lang="ko-KR" altLang="en-US" dirty="0" smtClean="0"/>
                        <a:t>일 </a:t>
                      </a:r>
                      <a:r>
                        <a:rPr lang="en-US" altLang="ko-KR" dirty="0" smtClean="0"/>
                        <a:t>~ 11</a:t>
                      </a:r>
                      <a:r>
                        <a:rPr lang="ko-KR" altLang="en-US" dirty="0" smtClean="0"/>
                        <a:t>월 </a:t>
                      </a:r>
                      <a:r>
                        <a:rPr lang="en-US" altLang="ko-KR" dirty="0" smtClean="0"/>
                        <a:t>22</a:t>
                      </a:r>
                      <a:r>
                        <a:rPr lang="ko-KR" altLang="en-US" dirty="0" smtClean="0"/>
                        <a:t>일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ko-KR" altLang="en-US" dirty="0" smtClean="0"/>
                        <a:t>프로그램 구상</a:t>
                      </a:r>
                      <a:endParaRPr lang="en-US" altLang="ko-KR" dirty="0" smtClean="0"/>
                    </a:p>
                    <a:p>
                      <a:pPr marL="0" indent="0" latinLnBrk="1">
                        <a:buNone/>
                      </a:pPr>
                      <a:r>
                        <a:rPr lang="ko-KR" altLang="en-US" dirty="0" smtClean="0"/>
                        <a:t>완성된 폼 만들기</a:t>
                      </a:r>
                      <a:endParaRPr lang="en-US" altLang="ko-KR" dirty="0" smtClean="0"/>
                    </a:p>
                    <a:p>
                      <a:pPr marL="342900" indent="-342900" latinLnBrk="1">
                        <a:buAutoNum type="arabicPeriod"/>
                      </a:pPr>
                      <a:endParaRPr lang="ko-KR" altLang="en-US" dirty="0"/>
                    </a:p>
                  </a:txBody>
                  <a:tcPr/>
                </a:tc>
              </a:tr>
              <a:tr h="68974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</a:t>
                      </a:r>
                      <a:r>
                        <a:rPr lang="ko-KR" altLang="en-US" dirty="0" smtClean="0"/>
                        <a:t>주차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11</a:t>
                      </a:r>
                      <a:r>
                        <a:rPr lang="ko-KR" altLang="en-US" dirty="0" smtClean="0"/>
                        <a:t>월 </a:t>
                      </a:r>
                      <a:r>
                        <a:rPr lang="en-US" altLang="ko-KR" dirty="0" smtClean="0"/>
                        <a:t>23</a:t>
                      </a:r>
                      <a:r>
                        <a:rPr lang="ko-KR" altLang="en-US" dirty="0" smtClean="0"/>
                        <a:t>일 </a:t>
                      </a:r>
                      <a:r>
                        <a:rPr lang="en-US" altLang="ko-KR" dirty="0" smtClean="0"/>
                        <a:t>~ 11</a:t>
                      </a:r>
                      <a:r>
                        <a:rPr lang="ko-KR" altLang="en-US" dirty="0" smtClean="0"/>
                        <a:t>월 </a:t>
                      </a:r>
                      <a:r>
                        <a:rPr lang="en-US" altLang="ko-KR" dirty="0" smtClean="0"/>
                        <a:t>29</a:t>
                      </a:r>
                      <a:r>
                        <a:rPr lang="ko-KR" altLang="en-US" dirty="0" smtClean="0"/>
                        <a:t>일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기본 틀 및 회원가입 기능 제작 </a:t>
                      </a:r>
                      <a:endParaRPr lang="ko-KR" altLang="en-US" dirty="0"/>
                    </a:p>
                  </a:txBody>
                  <a:tcPr/>
                </a:tc>
              </a:tr>
              <a:tr h="9962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3</a:t>
                      </a:r>
                      <a:r>
                        <a:rPr lang="ko-KR" altLang="en-US" dirty="0" smtClean="0"/>
                        <a:t>주차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11</a:t>
                      </a:r>
                      <a:r>
                        <a:rPr lang="ko-KR" altLang="en-US" dirty="0" smtClean="0"/>
                        <a:t>월 </a:t>
                      </a:r>
                      <a:r>
                        <a:rPr lang="en-US" altLang="ko-KR" dirty="0" smtClean="0"/>
                        <a:t>30</a:t>
                      </a:r>
                      <a:r>
                        <a:rPr lang="ko-KR" altLang="en-US" dirty="0" smtClean="0"/>
                        <a:t>일 </a:t>
                      </a:r>
                      <a:r>
                        <a:rPr lang="en-US" altLang="ko-KR" dirty="0" smtClean="0"/>
                        <a:t>~ 12</a:t>
                      </a:r>
                      <a:r>
                        <a:rPr lang="ko-KR" altLang="en-US" dirty="0" smtClean="0"/>
                        <a:t>월 </a:t>
                      </a:r>
                      <a:r>
                        <a:rPr lang="en-US" altLang="ko-KR" dirty="0" smtClean="0"/>
                        <a:t>06</a:t>
                      </a:r>
                      <a:r>
                        <a:rPr lang="ko-KR" altLang="en-US" dirty="0" smtClean="0"/>
                        <a:t>일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테마 별 예약기능  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smtClean="0"/>
                        <a:t>지점 선택기능  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ko-KR" altLang="en-US" baseline="0" dirty="0" smtClean="0"/>
                        <a:t>영화관 선택 기능 </a:t>
                      </a:r>
                      <a:r>
                        <a:rPr lang="en-US" altLang="ko-KR" baseline="0" dirty="0" smtClean="0"/>
                        <a:t>, </a:t>
                      </a:r>
                      <a:r>
                        <a:rPr lang="ko-KR" altLang="en-US" baseline="0" dirty="0" smtClean="0"/>
                        <a:t>자리 예약기능</a:t>
                      </a:r>
                      <a:endParaRPr lang="en-US" altLang="ko-KR" baseline="0" dirty="0" smtClean="0"/>
                    </a:p>
                    <a:p>
                      <a:pPr latinLnBrk="1"/>
                      <a:endParaRPr lang="en-US" altLang="ko-KR" baseline="0" dirty="0" smtClean="0"/>
                    </a:p>
                    <a:p>
                      <a:pPr latinLnBrk="1"/>
                      <a:r>
                        <a:rPr lang="en-US" altLang="ko-KR" baseline="0" dirty="0" smtClean="0"/>
                        <a:t>DB</a:t>
                      </a:r>
                      <a:r>
                        <a:rPr lang="ko-KR" altLang="en-US" baseline="0" dirty="0" smtClean="0"/>
                        <a:t>연동 및 각 테이블 구성 </a:t>
                      </a:r>
                      <a:r>
                        <a:rPr lang="en-US" altLang="ko-KR" baseline="0" dirty="0" smtClean="0"/>
                        <a:t>1</a:t>
                      </a:r>
                      <a:r>
                        <a:rPr lang="ko-KR" altLang="en-US" baseline="0" dirty="0" smtClean="0"/>
                        <a:t>차</a:t>
                      </a:r>
                      <a:endParaRPr lang="ko-KR" altLang="en-US" dirty="0"/>
                    </a:p>
                  </a:txBody>
                  <a:tcPr/>
                </a:tc>
              </a:tr>
              <a:tr h="11313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4</a:t>
                      </a:r>
                      <a:r>
                        <a:rPr lang="ko-KR" altLang="en-US" dirty="0" smtClean="0"/>
                        <a:t>주차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12</a:t>
                      </a:r>
                      <a:r>
                        <a:rPr lang="ko-KR" altLang="en-US" dirty="0" smtClean="0"/>
                        <a:t>월 </a:t>
                      </a:r>
                      <a:r>
                        <a:rPr lang="en-US" altLang="ko-KR" dirty="0" smtClean="0"/>
                        <a:t>07</a:t>
                      </a:r>
                      <a:r>
                        <a:rPr lang="ko-KR" altLang="en-US" dirty="0" smtClean="0"/>
                        <a:t>일 </a:t>
                      </a:r>
                      <a:r>
                        <a:rPr lang="en-US" altLang="ko-KR" dirty="0" smtClean="0"/>
                        <a:t>~ 12</a:t>
                      </a:r>
                      <a:r>
                        <a:rPr lang="ko-KR" altLang="en-US" dirty="0" smtClean="0"/>
                        <a:t>월 </a:t>
                      </a:r>
                      <a:r>
                        <a:rPr lang="en-US" altLang="ko-KR" dirty="0" smtClean="0"/>
                        <a:t>14</a:t>
                      </a:r>
                      <a:r>
                        <a:rPr lang="ko-KR" altLang="en-US" dirty="0" smtClean="0"/>
                        <a:t>일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 smtClean="0"/>
                        <a:t>DB</a:t>
                      </a:r>
                      <a:r>
                        <a:rPr lang="ko-KR" altLang="en-US" baseline="0" dirty="0" smtClean="0"/>
                        <a:t>연동 및 각 테이블 구성 </a:t>
                      </a:r>
                      <a:r>
                        <a:rPr lang="en-US" altLang="ko-KR" baseline="0" dirty="0" smtClean="0"/>
                        <a:t>2</a:t>
                      </a:r>
                      <a:r>
                        <a:rPr lang="ko-KR" altLang="en-US" baseline="0" dirty="0" smtClean="0"/>
                        <a:t>차</a:t>
                      </a:r>
                      <a:endParaRPr lang="ko-KR" altLang="en-US" dirty="0" smtClean="0"/>
                    </a:p>
                    <a:p>
                      <a:pPr latinLnBrk="1"/>
                      <a:r>
                        <a:rPr lang="ko-KR" altLang="en-US" dirty="0" smtClean="0"/>
                        <a:t>모든 기능들 최종 테스트 </a:t>
                      </a:r>
                      <a:endParaRPr lang="en-US" altLang="ko-KR" dirty="0" smtClean="0"/>
                    </a:p>
                    <a:p>
                      <a:pPr latinLnBrk="1"/>
                      <a:r>
                        <a:rPr lang="ko-KR" altLang="en-US" dirty="0" smtClean="0"/>
                        <a:t>결과 발표 </a:t>
                      </a:r>
                      <a:r>
                        <a:rPr lang="en-US" altLang="ko-KR" dirty="0" smtClean="0"/>
                        <a:t>PPT </a:t>
                      </a:r>
                      <a:r>
                        <a:rPr lang="ko-KR" altLang="en-US" dirty="0" smtClean="0"/>
                        <a:t>제작 </a:t>
                      </a:r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15479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128316" y="620936"/>
            <a:ext cx="264046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 smtClean="0"/>
              <a:t>개발 환</a:t>
            </a:r>
            <a:r>
              <a:rPr lang="ko-KR" altLang="en-US" sz="4400" dirty="0"/>
              <a:t>경</a:t>
            </a:r>
            <a:endParaRPr lang="en-US" altLang="ko-KR" sz="4400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2146300" y="1772816"/>
            <a:ext cx="6378003" cy="5201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			</a:t>
            </a:r>
            <a:r>
              <a:rPr lang="en-US" altLang="ko-KR" sz="2000" b="1" dirty="0" smtClean="0"/>
              <a:t>Windows 10 pro </a:t>
            </a:r>
          </a:p>
          <a:p>
            <a:endParaRPr lang="en-US" altLang="ko-KR" sz="2000" dirty="0" smtClean="0"/>
          </a:p>
          <a:p>
            <a:endParaRPr lang="en-US" altLang="ko-KR" sz="2000" dirty="0" smtClean="0"/>
          </a:p>
          <a:p>
            <a:endParaRPr lang="en-US" altLang="ko-KR" sz="2000" dirty="0" smtClean="0"/>
          </a:p>
          <a:p>
            <a:r>
              <a:rPr lang="en-US" altLang="ko-KR" dirty="0" smtClean="0"/>
              <a:t>			</a:t>
            </a:r>
            <a:r>
              <a:rPr lang="en-US" altLang="ko-KR" b="1" dirty="0" smtClean="0"/>
              <a:t>Eclipse IDE for Enterprise java</a:t>
            </a:r>
          </a:p>
          <a:p>
            <a:r>
              <a:rPr lang="en-US" altLang="ko-KR" b="1" dirty="0" smtClean="0"/>
              <a:t>			(Version : 2020 - 06 (4.16.0)</a:t>
            </a:r>
          </a:p>
          <a:p>
            <a:r>
              <a:rPr lang="en-US" altLang="ko-KR" b="1" dirty="0" smtClean="0"/>
              <a:t>			Build id : 20200615 – 1200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			</a:t>
            </a:r>
            <a:r>
              <a:rPr lang="en-US" altLang="ko-KR" b="1" dirty="0" smtClean="0"/>
              <a:t>Oracle Database 11g Express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			</a:t>
            </a:r>
            <a:r>
              <a:rPr lang="en-US" altLang="ko-KR" b="1" dirty="0" err="1" smtClean="0"/>
              <a:t>Dbeaver</a:t>
            </a:r>
            <a:r>
              <a:rPr lang="en-US" altLang="ko-KR" b="1" dirty="0" smtClean="0"/>
              <a:t> 7.2.5 </a:t>
            </a:r>
          </a:p>
          <a:p>
            <a:endParaRPr lang="en-US" altLang="ko-KR" dirty="0" smtClean="0"/>
          </a:p>
          <a:p>
            <a:endParaRPr lang="en-US" altLang="ko-KR" dirty="0" smtClean="0"/>
          </a:p>
          <a:p>
            <a:pPr marL="285750" indent="-285750">
              <a:buFont typeface="Arial" pitchFamily="34" charset="0"/>
              <a:buChar char="•"/>
            </a:pPr>
            <a:endParaRPr lang="en-US" altLang="ko-KR" dirty="0"/>
          </a:p>
        </p:txBody>
      </p:sp>
      <p:pic>
        <p:nvPicPr>
          <p:cNvPr id="2051" name="Picture 3" descr="C:\Users\GeonSu\Desktop\search.pstatic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825" b="100000" l="0" r="100000">
                        <a14:foregroundMark x1="10729" y1="45255" x2="10729" y2="45255"/>
                        <a14:foregroundMark x1="17611" y1="47445" x2="17611" y2="47445"/>
                        <a14:foregroundMark x1="21255" y1="49635" x2="21255" y2="49635"/>
                        <a14:foregroundMark x1="12551" y1="62044" x2="12551" y2="62044"/>
                        <a14:foregroundMark x1="5263" y1="50730" x2="5263" y2="50730"/>
                        <a14:foregroundMark x1="36032" y1="46350" x2="36032" y2="46350"/>
                        <a14:foregroundMark x1="45951" y1="40876" x2="45951" y2="40876"/>
                        <a14:foregroundMark x1="31174" y1="48540" x2="31174" y2="48540"/>
                        <a14:foregroundMark x1="55263" y1="38686" x2="55263" y2="38686"/>
                        <a14:foregroundMark x1="60324" y1="28467" x2="60324" y2="28467"/>
                        <a14:foregroundMark x1="60931" y1="45255" x2="60931" y2="45255"/>
                        <a14:foregroundMark x1="65789" y1="45255" x2="65789" y2="45255"/>
                        <a14:foregroundMark x1="78745" y1="46350" x2="78745" y2="46350"/>
                        <a14:foregroundMark x1="93117" y1="48540" x2="93117" y2="4854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565" y="2708920"/>
            <a:ext cx="2052188" cy="1140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GeonSu\Desktop\search.pstatic.jpg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30618" y1="47396" x2="30618" y2="47396"/>
                        <a14:foregroundMark x1="46910" y1="54167" x2="46910" y2="54167"/>
                        <a14:foregroundMark x1="57865" y1="43229" x2="57865" y2="43229"/>
                        <a14:foregroundMark x1="65169" y1="53125" x2="65169" y2="53125"/>
                        <a14:foregroundMark x1="78652" y1="51042" x2="78652" y2="5104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461" y="3994594"/>
            <a:ext cx="2802396" cy="1511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GeonSu\Desktop\img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700" y="5419725"/>
            <a:ext cx="2235200" cy="869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GeonSu\Desktop\windows-10-logo-1908-white.png"/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43200" y1="38400" x2="43200" y2="38400"/>
                        <a14:foregroundMark x1="42600" y1="59600" x2="42600" y2="59600"/>
                        <a14:foregroundMark x1="56800" y1="59600" x2="56800" y2="596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71" y="1124213"/>
            <a:ext cx="3935950" cy="196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7232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128316" y="620936"/>
            <a:ext cx="2640466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 smtClean="0"/>
              <a:t>설계 내용</a:t>
            </a:r>
            <a:endParaRPr lang="en-US" altLang="ko-KR" sz="4400" dirty="0" smtClean="0"/>
          </a:p>
          <a:p>
            <a:endParaRPr lang="en-US" altLang="ko-KR" dirty="0"/>
          </a:p>
        </p:txBody>
      </p:sp>
      <p:sp>
        <p:nvSpPr>
          <p:cNvPr id="4" name="TextBox 3"/>
          <p:cNvSpPr txBox="1"/>
          <p:nvPr/>
        </p:nvSpPr>
        <p:spPr>
          <a:xfrm>
            <a:off x="539552" y="1844824"/>
            <a:ext cx="799288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US" altLang="ko-KR" sz="3600" dirty="0" smtClean="0"/>
              <a:t>Basic flow</a:t>
            </a:r>
          </a:p>
          <a:p>
            <a:pPr marL="342900" indent="-342900">
              <a:buFont typeface="Arial" pitchFamily="34" charset="0"/>
              <a:buChar char="•"/>
            </a:pPr>
            <a:endParaRPr lang="en-US" altLang="ko-KR" sz="3600" dirty="0"/>
          </a:p>
          <a:p>
            <a:pPr marL="342900" indent="-342900">
              <a:buFont typeface="Arial" pitchFamily="34" charset="0"/>
              <a:buChar char="•"/>
            </a:pPr>
            <a:r>
              <a:rPr lang="en-US" altLang="ko-KR" sz="3600" dirty="0" smtClean="0"/>
              <a:t>ER – WIN Modeling</a:t>
            </a:r>
          </a:p>
          <a:p>
            <a:endParaRPr lang="en-US" altLang="ko-KR" sz="3600" dirty="0" smtClean="0"/>
          </a:p>
          <a:p>
            <a:pPr marL="342900" indent="-342900">
              <a:buFont typeface="Arial" pitchFamily="34" charset="0"/>
              <a:buChar char="•"/>
            </a:pPr>
            <a:r>
              <a:rPr lang="en-US" altLang="ko-KR" sz="3600" dirty="0" smtClean="0"/>
              <a:t>DB</a:t>
            </a:r>
            <a:r>
              <a:rPr lang="ko-KR" altLang="en-US" sz="3600" dirty="0" smtClean="0"/>
              <a:t> 상세설명</a:t>
            </a:r>
            <a:endParaRPr lang="en-US" altLang="ko-KR" sz="3600" dirty="0" smtClean="0"/>
          </a:p>
          <a:p>
            <a:endParaRPr lang="en-US" altLang="ko-KR" sz="3600" dirty="0"/>
          </a:p>
          <a:p>
            <a:pPr marL="342900" indent="-342900">
              <a:buFont typeface="Arial" pitchFamily="34" charset="0"/>
              <a:buChar char="•"/>
            </a:pPr>
            <a:r>
              <a:rPr lang="ko-KR" altLang="en-US" sz="3600" dirty="0" smtClean="0"/>
              <a:t>클래스</a:t>
            </a:r>
            <a:r>
              <a:rPr lang="en-US" altLang="ko-KR" sz="3600" dirty="0" smtClean="0"/>
              <a:t> </a:t>
            </a:r>
            <a:r>
              <a:rPr lang="ko-KR" altLang="en-US" sz="3600" dirty="0" smtClean="0"/>
              <a:t>다이어그</a:t>
            </a:r>
            <a:r>
              <a:rPr lang="ko-KR" altLang="en-US" sz="3600" dirty="0"/>
              <a:t>램</a:t>
            </a:r>
            <a:endParaRPr lang="en-US" altLang="ko-KR" sz="3600" dirty="0" smtClean="0"/>
          </a:p>
          <a:p>
            <a:endParaRPr lang="en-US" altLang="ko-KR" dirty="0" smtClean="0"/>
          </a:p>
          <a:p>
            <a:pPr marL="285750" indent="-285750">
              <a:buFont typeface="Arial" pitchFamily="34" charset="0"/>
              <a:buChar char="•"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262402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128316" y="620936"/>
            <a:ext cx="4253087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 smtClean="0"/>
              <a:t>Basic flow(UML)</a:t>
            </a:r>
          </a:p>
          <a:p>
            <a:endParaRPr lang="en-US" altLang="ko-KR" dirty="0"/>
          </a:p>
        </p:txBody>
      </p:sp>
      <p:sp>
        <p:nvSpPr>
          <p:cNvPr id="4" name="TextBox 3"/>
          <p:cNvSpPr txBox="1"/>
          <p:nvPr/>
        </p:nvSpPr>
        <p:spPr>
          <a:xfrm>
            <a:off x="539552" y="1844824"/>
            <a:ext cx="79928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 smtClean="0"/>
          </a:p>
          <a:p>
            <a:pPr marL="285750" indent="-285750">
              <a:buFont typeface="Arial" pitchFamily="34" charset="0"/>
              <a:buChar char="•"/>
            </a:pPr>
            <a:endParaRPr lang="en-US" altLang="ko-KR" dirty="0"/>
          </a:p>
        </p:txBody>
      </p:sp>
      <p:graphicFrame>
        <p:nvGraphicFramePr>
          <p:cNvPr id="2" name="다이어그램 1"/>
          <p:cNvGraphicFramePr/>
          <p:nvPr>
            <p:extLst>
              <p:ext uri="{D42A27DB-BD31-4B8C-83A1-F6EECF244321}">
                <p14:modId xmlns:p14="http://schemas.microsoft.com/office/powerpoint/2010/main" val="3509993633"/>
              </p:ext>
            </p:extLst>
          </p:nvPr>
        </p:nvGraphicFramePr>
        <p:xfrm>
          <a:off x="718704" y="1667376"/>
          <a:ext cx="8376592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26" name="Picture 2" descr="C:\Users\GeonSu\Desktop\images.jpg"/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100000" l="10000" r="90000">
                        <a14:foregroundMark x1="46842" y1="11278" x2="46842" y2="11278"/>
                        <a14:foregroundMark x1="27895" y1="11278" x2="27895" y2="112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3476104"/>
            <a:ext cx="1008112" cy="1411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8057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128316" y="620936"/>
            <a:ext cx="561884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US" altLang="ko-KR" sz="4400" dirty="0"/>
              <a:t>ER – WIN </a:t>
            </a:r>
            <a:r>
              <a:rPr lang="en-US" altLang="ko-KR" sz="4400" dirty="0" smtClean="0"/>
              <a:t>Modeling</a:t>
            </a:r>
            <a:endParaRPr lang="en-US" altLang="ko-KR" sz="4400" dirty="0"/>
          </a:p>
        </p:txBody>
      </p:sp>
      <p:sp>
        <p:nvSpPr>
          <p:cNvPr id="4" name="TextBox 3"/>
          <p:cNvSpPr txBox="1"/>
          <p:nvPr/>
        </p:nvSpPr>
        <p:spPr>
          <a:xfrm>
            <a:off x="539552" y="1844824"/>
            <a:ext cx="79928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 smtClean="0"/>
          </a:p>
          <a:p>
            <a:pPr marL="285750" indent="-285750">
              <a:buFont typeface="Arial" pitchFamily="34" charset="0"/>
              <a:buChar char="•"/>
            </a:pPr>
            <a:endParaRPr lang="en-US" altLang="ko-KR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628800"/>
            <a:ext cx="7272808" cy="49413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25012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128316" y="620936"/>
            <a:ext cx="517449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/>
              <a:t>DB</a:t>
            </a:r>
            <a:r>
              <a:rPr lang="ko-KR" altLang="en-US" sz="4400" dirty="0"/>
              <a:t> </a:t>
            </a:r>
            <a:r>
              <a:rPr lang="ko-KR" altLang="en-US" sz="4400" dirty="0" smtClean="0"/>
              <a:t>상세설명</a:t>
            </a:r>
            <a:r>
              <a:rPr lang="en-US" altLang="ko-KR" sz="2400" dirty="0" smtClean="0"/>
              <a:t>(Reservation)</a:t>
            </a:r>
            <a:endParaRPr lang="en-US" altLang="ko-KR" sz="2400" dirty="0"/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1707493"/>
              </p:ext>
            </p:extLst>
          </p:nvPr>
        </p:nvGraphicFramePr>
        <p:xfrm>
          <a:off x="683568" y="2214730"/>
          <a:ext cx="5256584" cy="31224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5221"/>
                <a:gridCol w="1050265"/>
                <a:gridCol w="1208797"/>
                <a:gridCol w="989773"/>
                <a:gridCol w="629226"/>
                <a:gridCol w="503302"/>
              </a:tblGrid>
              <a:tr h="42218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Table </a:t>
                      </a:r>
                      <a:r>
                        <a:rPr lang="ko-KR" altLang="en-US" sz="1100" u="none" strike="noStrike" dirty="0">
                          <a:effectLst/>
                        </a:rPr>
                        <a:t>명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 baseline="0" dirty="0" smtClean="0">
                          <a:effectLst/>
                        </a:rPr>
                        <a:t>RESERVATION</a:t>
                      </a:r>
                      <a:r>
                        <a:rPr lang="ko-KR" altLang="en-US" sz="1500" u="none" strike="noStrike" baseline="0" dirty="0">
                          <a:effectLst/>
                        </a:rPr>
                        <a:t>　</a:t>
                      </a:r>
                      <a:endParaRPr lang="ko-KR" altLang="en-US" sz="1500" b="0" i="0" u="none" strike="noStrike" baseline="0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  <a:tr h="36004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 smtClean="0">
                          <a:effectLst/>
                        </a:rPr>
                        <a:t>Table</a:t>
                      </a:r>
                      <a:r>
                        <a:rPr lang="en-US" altLang="ko-KR" sz="1100" u="none" strike="noStrike" baseline="0" dirty="0" smtClean="0">
                          <a:effectLst/>
                        </a:rPr>
                        <a:t> </a:t>
                      </a:r>
                      <a:r>
                        <a:rPr lang="ko-KR" altLang="en-US" sz="1100" u="none" strike="noStrike" dirty="0" smtClean="0">
                          <a:effectLst/>
                        </a:rPr>
                        <a:t>설명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 gridSpan="5"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</a:rPr>
                        <a:t>영화 시간 </a:t>
                      </a:r>
                      <a:r>
                        <a:rPr lang="en-US" altLang="ko-KR" sz="1100" u="none" strike="noStrike" dirty="0">
                          <a:effectLst/>
                        </a:rPr>
                        <a:t>/ </a:t>
                      </a:r>
                      <a:r>
                        <a:rPr lang="ko-KR" altLang="en-US" sz="1100" u="none" strike="noStrike" dirty="0">
                          <a:effectLst/>
                        </a:rPr>
                        <a:t>지역정보 </a:t>
                      </a:r>
                      <a:r>
                        <a:rPr lang="en-US" altLang="ko-KR" sz="1100" u="none" strike="noStrike" dirty="0">
                          <a:effectLst/>
                        </a:rPr>
                        <a:t>/ </a:t>
                      </a:r>
                      <a:r>
                        <a:rPr lang="ko-KR" altLang="en-US" sz="1100" u="none" strike="noStrike" dirty="0">
                          <a:effectLst/>
                        </a:rPr>
                        <a:t>좌석 </a:t>
                      </a:r>
                      <a:r>
                        <a:rPr lang="en-US" altLang="ko-KR" sz="1100" u="none" strike="noStrike" dirty="0">
                          <a:effectLst/>
                        </a:rPr>
                        <a:t>/ </a:t>
                      </a:r>
                      <a:r>
                        <a:rPr lang="ko-KR" altLang="en-US" sz="1100" u="none" strike="noStrike" dirty="0">
                          <a:effectLst/>
                        </a:rPr>
                        <a:t>영화 </a:t>
                      </a:r>
                      <a:r>
                        <a:rPr lang="en-US" altLang="ko-KR" sz="1100" u="none" strike="noStrike" dirty="0">
                          <a:effectLst/>
                        </a:rPr>
                        <a:t>/ </a:t>
                      </a:r>
                      <a:r>
                        <a:rPr lang="ko-KR" altLang="en-US" sz="1100" u="none" strike="noStrike" dirty="0">
                          <a:effectLst/>
                        </a:rPr>
                        <a:t>영화시간 정보 </a:t>
                      </a:r>
                      <a:r>
                        <a:rPr lang="ko-KR" altLang="en-US" sz="1100" u="none" strike="noStrike" dirty="0" smtClean="0">
                          <a:effectLst/>
                        </a:rPr>
                        <a:t>저장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  <a:tr h="292526">
                <a:tc>
                  <a:txBody>
                    <a:bodyPr/>
                    <a:lstStyle/>
                    <a:p>
                      <a:pPr marL="0" marR="0" indent="0" algn="ctr" defTabSz="6858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u="none" strike="noStrike" dirty="0" smtClean="0">
                          <a:effectLst/>
                        </a:rPr>
                        <a:t>NO</a:t>
                      </a:r>
                      <a:r>
                        <a:rPr lang="ko-KR" altLang="en-US" sz="1100" u="none" strike="noStrike" dirty="0">
                          <a:effectLst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Column</a:t>
                      </a:r>
                      <a:r>
                        <a:rPr lang="ko-KR" altLang="en-US" sz="1100" u="none" strike="noStrike" dirty="0">
                          <a:effectLst/>
                        </a:rPr>
                        <a:t>명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설명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Data Type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 err="1">
                          <a:effectLst/>
                        </a:rPr>
                        <a:t>Nullable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PK/FK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  <a:tr h="29252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ID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아이디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varchar(50)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PK/FK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  <a:tr h="29252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MOVIENO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영화번호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varchar(50)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  <a:tr h="29252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BUSNAME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시</a:t>
                      </a:r>
                      <a:r>
                        <a:rPr lang="en-US" altLang="ko-KR" sz="1100" u="none" strike="noStrike" dirty="0">
                          <a:effectLst/>
                        </a:rPr>
                        <a:t>/</a:t>
                      </a:r>
                      <a:r>
                        <a:rPr lang="ko-KR" altLang="en-US" sz="1100" u="none" strike="noStrike" dirty="0">
                          <a:effectLst/>
                        </a:rPr>
                        <a:t>도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varchar(50)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  <a:tr h="29252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CITYNAME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도시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varchar(50)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  <a:tr h="29252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LOCALNAME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지역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 err="1">
                          <a:effectLst/>
                        </a:rPr>
                        <a:t>varchar</a:t>
                      </a:r>
                      <a:r>
                        <a:rPr lang="en-US" sz="1100" u="none" strike="noStrike" dirty="0">
                          <a:effectLst/>
                        </a:rPr>
                        <a:t>(50)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  <a:tr h="29252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SIT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좌석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 err="1">
                          <a:effectLst/>
                        </a:rPr>
                        <a:t>varchar</a:t>
                      </a:r>
                      <a:r>
                        <a:rPr lang="en-US" sz="1100" u="none" strike="noStrike" dirty="0">
                          <a:effectLst/>
                        </a:rPr>
                        <a:t>(50)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  <a:tr h="29252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STARTTIME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시작시간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 err="1">
                          <a:effectLst/>
                        </a:rPr>
                        <a:t>varchar</a:t>
                      </a:r>
                      <a:r>
                        <a:rPr lang="en-US" sz="1100" u="none" strike="noStrike" dirty="0">
                          <a:effectLst/>
                        </a:rPr>
                        <a:t>(50)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N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  <p:pic>
        <p:nvPicPr>
          <p:cNvPr id="1025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00" y="2636912"/>
            <a:ext cx="1706166" cy="2736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07242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128316" y="620936"/>
            <a:ext cx="636481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/>
              <a:t>DB</a:t>
            </a:r>
            <a:r>
              <a:rPr lang="ko-KR" altLang="en-US" sz="4400" dirty="0"/>
              <a:t> </a:t>
            </a:r>
            <a:r>
              <a:rPr lang="ko-KR" altLang="en-US" sz="4400" dirty="0" smtClean="0"/>
              <a:t>상세설명</a:t>
            </a:r>
            <a:r>
              <a:rPr lang="en-US" altLang="ko-KR" sz="2400" dirty="0" smtClean="0"/>
              <a:t>(Member/</a:t>
            </a:r>
            <a:r>
              <a:rPr lang="en-US" altLang="ko-KR" sz="2400" dirty="0" err="1" smtClean="0"/>
              <a:t>StartMovie</a:t>
            </a:r>
            <a:r>
              <a:rPr lang="en-US" altLang="ko-KR" sz="2400" dirty="0" smtClean="0"/>
              <a:t>)</a:t>
            </a:r>
            <a:endParaRPr lang="en-US" altLang="ko-KR" sz="2400" dirty="0"/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4175347"/>
              </p:ext>
            </p:extLst>
          </p:nvPr>
        </p:nvGraphicFramePr>
        <p:xfrm>
          <a:off x="695772" y="1772816"/>
          <a:ext cx="5256584" cy="27578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5221"/>
                <a:gridCol w="1050265"/>
                <a:gridCol w="1208797"/>
                <a:gridCol w="989773"/>
                <a:gridCol w="629226"/>
                <a:gridCol w="503302"/>
              </a:tblGrid>
              <a:tr h="42218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Table </a:t>
                      </a:r>
                      <a:r>
                        <a:rPr lang="ko-KR" altLang="en-US" sz="1100" u="none" strike="noStrike" dirty="0">
                          <a:effectLst/>
                        </a:rPr>
                        <a:t>명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 smtClean="0"/>
                        <a:t>Member</a:t>
                      </a:r>
                      <a:r>
                        <a:rPr lang="ko-KR" altLang="en-US" sz="1500" u="none" strike="noStrike" baseline="0" dirty="0">
                          <a:effectLst/>
                        </a:rPr>
                        <a:t>　</a:t>
                      </a:r>
                      <a:endParaRPr lang="ko-KR" altLang="en-US" sz="1500" b="0" i="0" u="none" strike="noStrike" baseline="0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  <a:tr h="28803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 smtClean="0">
                          <a:effectLst/>
                        </a:rPr>
                        <a:t>Table</a:t>
                      </a:r>
                      <a:r>
                        <a:rPr lang="en-US" altLang="ko-KR" sz="1100" u="none" strike="noStrike" baseline="0" dirty="0" smtClean="0">
                          <a:effectLst/>
                        </a:rPr>
                        <a:t> </a:t>
                      </a:r>
                      <a:r>
                        <a:rPr lang="ko-KR" altLang="en-US" sz="1100" u="none" strike="noStrike" dirty="0" smtClean="0">
                          <a:effectLst/>
                        </a:rPr>
                        <a:t>설명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 gridSpan="5"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사용자 정보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  <a:tr h="292526">
                <a:tc>
                  <a:txBody>
                    <a:bodyPr/>
                    <a:lstStyle/>
                    <a:p>
                      <a:pPr marL="0" marR="0" indent="0" algn="ctr" defTabSz="6858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u="none" strike="noStrike" dirty="0" smtClean="0">
                          <a:effectLst/>
                        </a:rPr>
                        <a:t>NO</a:t>
                      </a:r>
                      <a:r>
                        <a:rPr lang="ko-KR" altLang="en-US" sz="1100" u="none" strike="noStrike" dirty="0">
                          <a:effectLst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Column</a:t>
                      </a:r>
                      <a:r>
                        <a:rPr lang="ko-KR" altLang="en-US" sz="1100" u="none" strike="noStrike" dirty="0">
                          <a:effectLst/>
                        </a:rPr>
                        <a:t>명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설명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Data Type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 err="1">
                          <a:effectLst/>
                        </a:rPr>
                        <a:t>Nullable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PK/FK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  <a:tr h="29252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ID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아이디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varchar(50)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PK/FK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  <a:tr h="29252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PWD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영화번호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varchar(50)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  <a:tr h="29252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NAME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시</a:t>
                      </a:r>
                      <a:r>
                        <a:rPr lang="en-US" altLang="ko-KR" sz="1100" u="none" strike="noStrike" dirty="0">
                          <a:effectLst/>
                        </a:rPr>
                        <a:t>/</a:t>
                      </a:r>
                      <a:r>
                        <a:rPr lang="ko-KR" altLang="en-US" sz="1100" u="none" strike="noStrike" dirty="0">
                          <a:effectLst/>
                        </a:rPr>
                        <a:t>도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varchar(50)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  <a:tr h="29252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PHONE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도시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varchar(50)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  <a:tr h="29252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ADDR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지역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 err="1">
                          <a:effectLst/>
                        </a:rPr>
                        <a:t>varchar</a:t>
                      </a:r>
                      <a:r>
                        <a:rPr lang="en-US" sz="1100" u="none" strike="noStrike" dirty="0">
                          <a:effectLst/>
                        </a:rPr>
                        <a:t>(50)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  <a:tr h="29252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ISLOGIN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좌석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 err="1">
                          <a:effectLst/>
                        </a:rPr>
                        <a:t>varchar</a:t>
                      </a:r>
                      <a:r>
                        <a:rPr lang="en-US" sz="1100" u="none" strike="noStrike" dirty="0">
                          <a:effectLst/>
                        </a:rPr>
                        <a:t>(50)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7791" y="1762950"/>
            <a:ext cx="1800200" cy="2852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335115"/>
              </p:ext>
            </p:extLst>
          </p:nvPr>
        </p:nvGraphicFramePr>
        <p:xfrm>
          <a:off x="679245" y="4615775"/>
          <a:ext cx="5256584" cy="12232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5221"/>
                <a:gridCol w="1050265"/>
                <a:gridCol w="1208797"/>
                <a:gridCol w="989773"/>
                <a:gridCol w="629226"/>
                <a:gridCol w="503302"/>
              </a:tblGrid>
              <a:tr h="3501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Table </a:t>
                      </a:r>
                      <a:r>
                        <a:rPr lang="ko-KR" altLang="en-US" sz="1100" u="none" strike="noStrike" dirty="0">
                          <a:effectLst/>
                        </a:rPr>
                        <a:t>명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 smtClean="0"/>
                        <a:t>BUSINESS</a:t>
                      </a:r>
                      <a:r>
                        <a:rPr lang="ko-KR" altLang="en-US" sz="1500" u="none" strike="noStrike" baseline="0" dirty="0">
                          <a:effectLst/>
                        </a:rPr>
                        <a:t>　</a:t>
                      </a:r>
                      <a:endParaRPr lang="ko-KR" altLang="en-US" sz="1500" b="0" i="0" u="none" strike="noStrike" baseline="0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  <a:tr h="28803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 smtClean="0">
                          <a:effectLst/>
                        </a:rPr>
                        <a:t>Table</a:t>
                      </a:r>
                      <a:r>
                        <a:rPr lang="en-US" altLang="ko-KR" sz="1100" u="none" strike="noStrike" baseline="0" dirty="0" smtClean="0">
                          <a:effectLst/>
                        </a:rPr>
                        <a:t> </a:t>
                      </a:r>
                      <a:r>
                        <a:rPr lang="ko-KR" altLang="en-US" sz="1100" u="none" strike="noStrike" dirty="0" smtClean="0">
                          <a:effectLst/>
                        </a:rPr>
                        <a:t>설명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 gridSpan="5"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시작시간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  <a:tr h="292526">
                <a:tc>
                  <a:txBody>
                    <a:bodyPr/>
                    <a:lstStyle/>
                    <a:p>
                      <a:pPr marL="0" marR="0" indent="0" algn="ctr" defTabSz="6858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u="none" strike="noStrike" dirty="0" smtClean="0">
                          <a:effectLst/>
                        </a:rPr>
                        <a:t>NO</a:t>
                      </a:r>
                      <a:r>
                        <a:rPr lang="ko-KR" altLang="en-US" sz="1100" u="none" strike="noStrike" dirty="0">
                          <a:effectLst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Column</a:t>
                      </a:r>
                      <a:r>
                        <a:rPr lang="ko-KR" altLang="en-US" sz="1100" u="none" strike="noStrike" dirty="0">
                          <a:effectLst/>
                        </a:rPr>
                        <a:t>명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설명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Data Type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 err="1">
                          <a:effectLst/>
                        </a:rPr>
                        <a:t>Nullable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PK/FK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  <a:tr h="29252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STARTTIME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시작시간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varchar(50)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PK/FK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7790" y="4646483"/>
            <a:ext cx="1800201" cy="11174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94509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2978</TotalTime>
  <Words>898</Words>
  <Application>Microsoft Office PowerPoint</Application>
  <PresentationFormat>화면 슬라이드 쇼(4:3)</PresentationFormat>
  <Paragraphs>401</Paragraphs>
  <Slides>27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28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Green_Computer</dc:creator>
  <cp:lastModifiedBy>GeonSu</cp:lastModifiedBy>
  <cp:revision>68</cp:revision>
  <dcterms:created xsi:type="dcterms:W3CDTF">2020-11-13T04:09:21Z</dcterms:created>
  <dcterms:modified xsi:type="dcterms:W3CDTF">2021-01-08T05:29:00Z</dcterms:modified>
</cp:coreProperties>
</file>